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9" r:id="rId11"/>
    <p:sldId id="270" r:id="rId12"/>
    <p:sldId id="271" r:id="rId13"/>
    <p:sldId id="272" r:id="rId14"/>
    <p:sldId id="273" r:id="rId15"/>
    <p:sldId id="274" r:id="rId16"/>
    <p:sldId id="275" r:id="rId17"/>
    <p:sldId id="276" r:id="rId18"/>
    <p:sldId id="277" r:id="rId19"/>
    <p:sldId id="278" r:id="rId20"/>
    <p:sldId id="279" r:id="rId21"/>
    <p:sldId id="281" r:id="rId22"/>
  </p:sldIdLst>
  <p:sldSz cx="9144000" cy="6858000" type="screen4x3"/>
  <p:notesSz cx="7010400" cy="9296400"/>
  <p:embeddedFontLst>
    <p:embeddedFont>
      <p:font typeface="Calibri" panose="020F0502020204030204" pitchFamily="34" charset="0"/>
      <p:regular r:id="rId24"/>
      <p:bold r:id="rId25"/>
      <p:italic r:id="rId26"/>
      <p:boldItalic r:id="rId27"/>
    </p:embeddedFont>
    <p:embeddedFont>
      <p:font typeface="Proxima Nova Extrabold" panose="020B0604020202020204" charset="0"/>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bszEP26nh30a38Y/pIt3Ebu78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a Katherine Lancast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56" Type="http://schemas.openxmlformats.org/officeDocument/2006/relationships/tableStyles" Target="tableStyles.xml"/><Relationship Id="rId8" Type="http://schemas.openxmlformats.org/officeDocument/2006/relationships/slide" Target="slides/slide7.xml"/><Relationship Id="rId51"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My%20Drive\Canvas\planning%20&amp;%20strategy\published%20sections%20over%20tim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G:\My%20Drive\Canvas\planning%20&amp;%20strategy\published%20sections%20over%20tim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G:\My%20Drive\Canvas\planning%20&amp;%20strategy\published%20sections%20over%20tim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1">
                <a:lumMod val="25000"/>
                <a:lumOff val="75000"/>
              </a:schemeClr>
            </a:solidFill>
          </c:spPr>
          <c:dPt>
            <c:idx val="0"/>
            <c:bubble3D val="0"/>
            <c:spPr>
              <a:solidFill>
                <a:schemeClr val="tx1">
                  <a:lumMod val="25000"/>
                  <a:lumOff val="75000"/>
                  <a:alpha val="50000"/>
                </a:schemeClr>
              </a:solidFill>
              <a:ln w="19050">
                <a:solidFill>
                  <a:schemeClr val="lt1"/>
                </a:solidFill>
              </a:ln>
              <a:effectLst/>
            </c:spPr>
            <c:extLst>
              <c:ext xmlns:c16="http://schemas.microsoft.com/office/drawing/2014/chart" uri="{C3380CC4-5D6E-409C-BE32-E72D297353CC}">
                <c16:uniqueId val="{00000001-732D-464E-9C67-71F992F61697}"/>
              </c:ext>
            </c:extLst>
          </c:dPt>
          <c:dPt>
            <c:idx val="1"/>
            <c:bubble3D val="0"/>
            <c:spPr>
              <a:solidFill>
                <a:schemeClr val="bg1">
                  <a:lumMod val="75000"/>
                  <a:alpha val="50000"/>
                </a:schemeClr>
              </a:solidFill>
              <a:ln w="19050">
                <a:solidFill>
                  <a:schemeClr val="lt1"/>
                </a:solidFill>
              </a:ln>
              <a:effectLst/>
            </c:spPr>
            <c:extLst>
              <c:ext xmlns:c16="http://schemas.microsoft.com/office/drawing/2014/chart" uri="{C3380CC4-5D6E-409C-BE32-E72D297353CC}">
                <c16:uniqueId val="{00000003-732D-464E-9C67-71F992F61697}"/>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732D-464E-9C67-71F992F6169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A2-4276-8CF6-EB00AB565F13}"/>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DA2-4276-8CF6-EB00AB565F13}"/>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piechart!$T$2:$T$3</c:f>
              <c:strCache>
                <c:ptCount val="2"/>
                <c:pt idx="0">
                  <c:v>Published</c:v>
                </c:pt>
                <c:pt idx="1">
                  <c:v>Unpublished</c:v>
                </c:pt>
              </c:strCache>
            </c:strRef>
          </c:cat>
          <c:val>
            <c:numRef>
              <c:f>piechart!$U$2:$U$3</c:f>
              <c:numCache>
                <c:formatCode>0%</c:formatCode>
                <c:ptCount val="2"/>
                <c:pt idx="0">
                  <c:v>0.7</c:v>
                </c:pt>
                <c:pt idx="1">
                  <c:v>0.3</c:v>
                </c:pt>
              </c:numCache>
            </c:numRef>
          </c:val>
          <c:extLst>
            <c:ext xmlns:c16="http://schemas.microsoft.com/office/drawing/2014/chart" uri="{C3380CC4-5D6E-409C-BE32-E72D297353CC}">
              <c16:uniqueId val="{00000004-9DA2-4276-8CF6-EB00AB565F13}"/>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A2-4276-8CF6-EB00AB565F13}"/>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DA2-4276-8CF6-EB00AB565F13}"/>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piechart!$T$2:$T$3</c:f>
              <c:strCache>
                <c:ptCount val="2"/>
                <c:pt idx="0">
                  <c:v>Published</c:v>
                </c:pt>
                <c:pt idx="1">
                  <c:v>Unpublished</c:v>
                </c:pt>
              </c:strCache>
            </c:strRef>
          </c:cat>
          <c:val>
            <c:numRef>
              <c:f>piechart!$U$2:$U$3</c:f>
              <c:numCache>
                <c:formatCode>0%</c:formatCode>
                <c:ptCount val="2"/>
                <c:pt idx="0">
                  <c:v>0.7</c:v>
                </c:pt>
                <c:pt idx="1">
                  <c:v>0.3</c:v>
                </c:pt>
              </c:numCache>
            </c:numRef>
          </c:val>
          <c:extLst>
            <c:ext xmlns:c16="http://schemas.microsoft.com/office/drawing/2014/chart" uri="{C3380CC4-5D6E-409C-BE32-E72D297353CC}">
              <c16:uniqueId val="{00000004-9DA2-4276-8CF6-EB00AB565F13}"/>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89-4A7E-ABEE-68F1F3E5DA3C}"/>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0789-4A7E-ABEE-68F1F3E5DA3C}"/>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piechart!$T$2:$T$3</c:f>
              <c:strCache>
                <c:ptCount val="2"/>
                <c:pt idx="0">
                  <c:v>Published</c:v>
                </c:pt>
                <c:pt idx="1">
                  <c:v>Unpublished</c:v>
                </c:pt>
              </c:strCache>
            </c:strRef>
          </c:cat>
          <c:val>
            <c:numRef>
              <c:f>piechart!$U$2:$U$3</c:f>
              <c:numCache>
                <c:formatCode>0%</c:formatCode>
                <c:ptCount val="2"/>
                <c:pt idx="0">
                  <c:v>0.7</c:v>
                </c:pt>
                <c:pt idx="1">
                  <c:v>0.3</c:v>
                </c:pt>
              </c:numCache>
            </c:numRef>
          </c:val>
          <c:extLst>
            <c:ext xmlns:c16="http://schemas.microsoft.com/office/drawing/2014/chart" uri="{C3380CC4-5D6E-409C-BE32-E72D297353CC}">
              <c16:uniqueId val="{00000004-0789-4A7E-ABEE-68F1F3E5DA3C}"/>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0.48003</cdr:x>
      <cdr:y>0.57322</cdr:y>
    </cdr:from>
    <cdr:to>
      <cdr:x>0.72309</cdr:x>
      <cdr:y>0.73106</cdr:y>
    </cdr:to>
    <cdr:sp macro="" textlink="">
      <cdr:nvSpPr>
        <cdr:cNvPr id="2" name="TextBox 1"/>
        <cdr:cNvSpPr txBox="1"/>
      </cdr:nvSpPr>
      <cdr:spPr>
        <a:xfrm xmlns:a="http://schemas.openxmlformats.org/drawingml/2006/main">
          <a:off x="3950492" y="2594371"/>
          <a:ext cx="2000251" cy="7143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dirty="0">
              <a:solidFill>
                <a:schemeClr val="bg2"/>
              </a:solidFill>
            </a:rPr>
            <a:t>published</a:t>
          </a:r>
        </a:p>
        <a:p xmlns:a="http://schemas.openxmlformats.org/drawingml/2006/main">
          <a:pPr algn="r"/>
          <a:r>
            <a:rPr lang="en-US" sz="1500" dirty="0">
              <a:solidFill>
                <a:schemeClr val="bg2"/>
              </a:solidFill>
            </a:rPr>
            <a:t>course sections</a:t>
          </a:r>
        </a:p>
      </cdr:txBody>
    </cdr:sp>
  </cdr:relSizeAnchor>
  <cdr:relSizeAnchor xmlns:cdr="http://schemas.openxmlformats.org/drawingml/2006/chartDrawing">
    <cdr:from>
      <cdr:x>0.6276</cdr:x>
      <cdr:y>0.89267</cdr:y>
    </cdr:from>
    <cdr:to>
      <cdr:x>0.83941</cdr:x>
      <cdr:y>1</cdr:y>
    </cdr:to>
    <cdr:sp macro="" textlink="">
      <cdr:nvSpPr>
        <cdr:cNvPr id="3" name="TextBox 2"/>
        <cdr:cNvSpPr txBox="1"/>
      </cdr:nvSpPr>
      <cdr:spPr>
        <a:xfrm xmlns:a="http://schemas.openxmlformats.org/drawingml/2006/main">
          <a:off x="5164931" y="4040188"/>
          <a:ext cx="1743075"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solidFill>
                <a:schemeClr val="tx1">
                  <a:lumMod val="75000"/>
                  <a:lumOff val="25000"/>
                </a:schemeClr>
              </a:solidFill>
            </a:rPr>
            <a:t>Spring 2017</a:t>
          </a:r>
        </a:p>
      </cdr:txBody>
    </cdr:sp>
  </cdr:relSizeAnchor>
</c:userShapes>
</file>

<file path=ppt/drawings/drawing2.xml><?xml version="1.0" encoding="utf-8"?>
<c:userShapes xmlns:c="http://schemas.openxmlformats.org/drawingml/2006/chart">
  <cdr:relSizeAnchor xmlns:cdr="http://schemas.openxmlformats.org/drawingml/2006/chartDrawing">
    <cdr:from>
      <cdr:x>0.25983</cdr:x>
      <cdr:y>0.5</cdr:y>
    </cdr:from>
    <cdr:to>
      <cdr:x>0.7798</cdr:x>
      <cdr:y>0.92678</cdr:y>
    </cdr:to>
    <cdr:sp macro="" textlink="">
      <cdr:nvSpPr>
        <cdr:cNvPr id="2" name="TextBox 1"/>
        <cdr:cNvSpPr txBox="1"/>
      </cdr:nvSpPr>
      <cdr:spPr>
        <a:xfrm xmlns:a="http://schemas.openxmlformats.org/drawingml/2006/main">
          <a:off x="1229962" y="1642988"/>
          <a:ext cx="2461423" cy="1402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dirty="0">
              <a:solidFill>
                <a:schemeClr val="bg2"/>
              </a:solidFill>
            </a:rPr>
            <a:t>published</a:t>
          </a:r>
        </a:p>
        <a:p xmlns:a="http://schemas.openxmlformats.org/drawingml/2006/main">
          <a:pPr algn="r"/>
          <a:r>
            <a:rPr lang="en-US" sz="1500" dirty="0">
              <a:solidFill>
                <a:schemeClr val="bg2"/>
              </a:solidFill>
            </a:rPr>
            <a:t>course sections</a:t>
          </a:r>
        </a:p>
      </cdr:txBody>
    </cdr:sp>
  </cdr:relSizeAnchor>
  <cdr:relSizeAnchor xmlns:cdr="http://schemas.openxmlformats.org/drawingml/2006/chartDrawing">
    <cdr:from>
      <cdr:x>0.6276</cdr:x>
      <cdr:y>0.89267</cdr:y>
    </cdr:from>
    <cdr:to>
      <cdr:x>1</cdr:x>
      <cdr:y>1</cdr:y>
    </cdr:to>
    <cdr:sp macro="" textlink="">
      <cdr:nvSpPr>
        <cdr:cNvPr id="3" name="TextBox 2"/>
        <cdr:cNvSpPr txBox="1"/>
      </cdr:nvSpPr>
      <cdr:spPr>
        <a:xfrm xmlns:a="http://schemas.openxmlformats.org/drawingml/2006/main">
          <a:off x="2970918" y="2933293"/>
          <a:ext cx="1762859" cy="3526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solidFill>
                <a:schemeClr val="tx1">
                  <a:lumMod val="75000"/>
                  <a:lumOff val="25000"/>
                </a:schemeClr>
              </a:solidFill>
            </a:rPr>
            <a:t>Spring 2017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9"/>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Presenting on behalf of the ATEX team in DIT at UMD</a:t>
            </a:r>
            <a:endParaRPr/>
          </a:p>
          <a:p>
            <a:pPr marL="171450" lvl="0" indent="-171450" algn="l" rtl="0">
              <a:spcBef>
                <a:spcPts val="0"/>
              </a:spcBef>
              <a:spcAft>
                <a:spcPts val="0"/>
              </a:spcAft>
              <a:buClr>
                <a:schemeClr val="dk1"/>
              </a:buClr>
              <a:buSzPts val="1200"/>
              <a:buFont typeface="Arial"/>
              <a:buChar char="•"/>
            </a:pPr>
            <a:r>
              <a:rPr lang="en-US"/>
              <a:t>How we are starting to support an evidence-based culture at UMD</a:t>
            </a:r>
            <a:endParaRPr/>
          </a:p>
        </p:txBody>
      </p:sp>
      <p:sp>
        <p:nvSpPr>
          <p:cNvPr id="81" name="Google Shape;81;p1: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Arial"/>
              <a:buNone/>
            </a:pPr>
            <a:r>
              <a:rPr lang="en-US" sz="1200"/>
              <a:t>3,900 (~10%)</a:t>
            </a:r>
            <a:endParaRPr/>
          </a:p>
          <a:p>
            <a:pPr marL="0" lvl="0" indent="0" algn="l" rtl="0">
              <a:spcBef>
                <a:spcPts val="0"/>
              </a:spcBef>
              <a:spcAft>
                <a:spcPts val="0"/>
              </a:spcAft>
              <a:buClr>
                <a:schemeClr val="dk1"/>
              </a:buClr>
              <a:buSzPts val="1200"/>
              <a:buFont typeface="Arial"/>
              <a:buNone/>
            </a:pPr>
            <a:r>
              <a:rPr lang="en-US" sz="1200"/>
              <a:t>12,900 (~33%)</a:t>
            </a:r>
            <a:endParaRPr/>
          </a:p>
          <a:p>
            <a:pPr marL="0" lvl="0" indent="0" algn="l" rtl="0">
              <a:spcBef>
                <a:spcPts val="0"/>
              </a:spcBef>
              <a:spcAft>
                <a:spcPts val="0"/>
              </a:spcAft>
              <a:buClr>
                <a:schemeClr val="dk1"/>
              </a:buClr>
              <a:buSzPts val="1200"/>
              <a:buFont typeface="Arial"/>
              <a:buNone/>
            </a:pPr>
            <a:r>
              <a:rPr lang="en-US" sz="1200"/>
              <a:t>25,200 (~66%)</a:t>
            </a:r>
            <a:endParaRPr/>
          </a:p>
          <a:p>
            <a:pPr marL="0" lvl="0" indent="0" algn="l" rtl="0">
              <a:spcBef>
                <a:spcPts val="0"/>
              </a:spcBef>
              <a:spcAft>
                <a:spcPts val="0"/>
              </a:spcAft>
              <a:buClr>
                <a:schemeClr val="dk1"/>
              </a:buClr>
              <a:buSzPts val="1200"/>
              <a:buFont typeface="Arial"/>
              <a:buNone/>
            </a:pPr>
            <a:r>
              <a:rPr lang="en-US" sz="1200"/>
              <a:t>39,000 (~100%)</a:t>
            </a:r>
            <a:endParaRPr/>
          </a:p>
          <a:p>
            <a:pPr marL="0" lvl="0" indent="0" algn="l" rtl="0">
              <a:spcBef>
                <a:spcPts val="0"/>
              </a:spcBef>
              <a:spcAft>
                <a:spcPts val="0"/>
              </a:spcAft>
              <a:buNone/>
            </a:pPr>
            <a:endParaRPr/>
          </a:p>
        </p:txBody>
      </p:sp>
      <p:sp>
        <p:nvSpPr>
          <p:cNvPr id="235" name="Google Shape;235;p14: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Spring break is a good check – we would expect there to be fewer users</a:t>
            </a:r>
            <a:endParaRPr/>
          </a:p>
          <a:p>
            <a:pPr marL="171450" marR="0" lvl="0" indent="-171450" algn="l" rtl="0">
              <a:lnSpc>
                <a:spcPct val="100000"/>
              </a:lnSpc>
              <a:spcBef>
                <a:spcPts val="0"/>
              </a:spcBef>
              <a:spcAft>
                <a:spcPts val="0"/>
              </a:spcAft>
              <a:buClr>
                <a:schemeClr val="dk1"/>
              </a:buClr>
              <a:buSzPts val="1200"/>
              <a:buFont typeface="Arial"/>
              <a:buChar char="•"/>
            </a:pPr>
            <a:r>
              <a:rPr lang="en-US"/>
              <a:t>25185/39,000 = 65%</a:t>
            </a:r>
            <a:endParaRPr/>
          </a:p>
          <a:p>
            <a:pPr marL="171450" marR="0" lvl="0" indent="-171450" algn="l" rtl="0">
              <a:lnSpc>
                <a:spcPct val="100000"/>
              </a:lnSpc>
              <a:spcBef>
                <a:spcPts val="0"/>
              </a:spcBef>
              <a:spcAft>
                <a:spcPts val="0"/>
              </a:spcAft>
              <a:buClr>
                <a:schemeClr val="dk1"/>
              </a:buClr>
              <a:buSzPts val="1200"/>
              <a:buFont typeface="Arial"/>
              <a:buChar char="•"/>
            </a:pPr>
            <a:r>
              <a:rPr lang="en-US"/>
              <a:t>Pervasive learning technology that DIT supports that touches 65% of on a daily basis. And that’s just 1 tool that DIT provides, not to mention the other services. </a:t>
            </a:r>
            <a:endParaRPr/>
          </a:p>
          <a:p>
            <a:pPr marL="171450" marR="0" lvl="0" indent="-171450" algn="l" rtl="0">
              <a:lnSpc>
                <a:spcPct val="100000"/>
              </a:lnSpc>
              <a:spcBef>
                <a:spcPts val="0"/>
              </a:spcBef>
              <a:spcAft>
                <a:spcPts val="0"/>
              </a:spcAft>
              <a:buClr>
                <a:schemeClr val="dk1"/>
              </a:buClr>
              <a:buSzPts val="1200"/>
              <a:buFont typeface="Arial"/>
              <a:buChar char="•"/>
            </a:pPr>
            <a:r>
              <a:rPr lang="en-US"/>
              <a:t>Spring break = gut check. Out expectations about the patterns were met. Situation with the opposite. </a:t>
            </a: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t>First day of classes: Jan 25, last day: May 11</a:t>
            </a:r>
            <a:endParaRPr/>
          </a:p>
        </p:txBody>
      </p:sp>
      <p:sp>
        <p:nvSpPr>
          <p:cNvPr id="243" name="Google Shape;243;p15: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Explicitly stating assumptions and hypothesis -&gt; creation of KPIs or benchmarks</a:t>
            </a:r>
            <a:endParaRPr/>
          </a:p>
        </p:txBody>
      </p:sp>
      <p:sp>
        <p:nvSpPr>
          <p:cNvPr id="257" name="Google Shape;257;p16: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7" name="Google Shape;287;p17: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4" name="Google Shape;294;p18: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In Spring 2017, 70% of course sections published, meaning available to students, on ELMS-Canvas (that’s 6,882 course sections)</a:t>
            </a:r>
            <a:endParaRPr/>
          </a:p>
          <a:p>
            <a:pPr marL="174708" lvl="0" indent="-174708" algn="l" rtl="0">
              <a:spcBef>
                <a:spcPts val="0"/>
              </a:spcBef>
              <a:spcAft>
                <a:spcPts val="0"/>
              </a:spcAft>
              <a:buClr>
                <a:schemeClr val="dk1"/>
              </a:buClr>
              <a:buSzPts val="1200"/>
              <a:buFont typeface="Arial"/>
              <a:buChar char="•"/>
            </a:pPr>
            <a:r>
              <a:rPr lang="en-US"/>
              <a:t>Using our no adjectives principle, we know that an average of 70% of a students course sections were published in EC</a:t>
            </a:r>
            <a:endParaRPr/>
          </a:p>
          <a:p>
            <a:pPr marL="174708" lvl="0" indent="-174708" algn="l" rtl="0">
              <a:spcBef>
                <a:spcPts val="0"/>
              </a:spcBef>
              <a:spcAft>
                <a:spcPts val="0"/>
              </a:spcAft>
              <a:buClr>
                <a:schemeClr val="dk1"/>
              </a:buClr>
              <a:buSzPts val="1200"/>
              <a:buFont typeface="Arial"/>
              <a:buChar char="•"/>
            </a:pPr>
            <a:r>
              <a:rPr lang="en-US"/>
              <a:t>We don’t know what instructors are doing within those ELMS-Canvas spaces? Are they posting the syllabus, are all assignments submitted online?</a:t>
            </a:r>
            <a:endParaRPr/>
          </a:p>
          <a:p>
            <a:pPr marL="174708" lvl="0" indent="-174708" algn="l" rtl="0">
              <a:spcBef>
                <a:spcPts val="0"/>
              </a:spcBef>
              <a:spcAft>
                <a:spcPts val="0"/>
              </a:spcAft>
              <a:buClr>
                <a:schemeClr val="dk1"/>
              </a:buClr>
              <a:buSzPts val="1200"/>
              <a:buFont typeface="Arial"/>
              <a:buChar char="•"/>
            </a:pPr>
            <a:r>
              <a:rPr lang="en-US"/>
              <a:t>Here is where we can pull in another dataset to triangulate information or provide some context </a:t>
            </a:r>
            <a:endParaRPr/>
          </a:p>
        </p:txBody>
      </p:sp>
      <p:sp>
        <p:nvSpPr>
          <p:cNvPr id="304" name="Google Shape;304;p19: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a:t>From the 2017 Educause survey of students, we know this information. </a:t>
            </a:r>
            <a:endParaRPr/>
          </a:p>
          <a:p>
            <a:pPr marL="174708" lvl="0" indent="-174708" algn="l" rtl="0">
              <a:spcBef>
                <a:spcPts val="0"/>
              </a:spcBef>
              <a:spcAft>
                <a:spcPts val="0"/>
              </a:spcAft>
              <a:buClr>
                <a:schemeClr val="dk1"/>
              </a:buClr>
              <a:buSzPts val="1200"/>
              <a:buFont typeface="Arial"/>
              <a:buChar char="•"/>
            </a:pPr>
            <a:r>
              <a:rPr lang="en-US"/>
              <a:t>Neither datasets are perfect. Canvas data have to pull data from multiple tables, not transparent. Survey data is self-report.</a:t>
            </a:r>
            <a:endParaRPr/>
          </a:p>
          <a:p>
            <a:pPr marL="174708" lvl="0" indent="-174708" algn="l" rtl="0">
              <a:spcBef>
                <a:spcPts val="0"/>
              </a:spcBef>
              <a:spcAft>
                <a:spcPts val="0"/>
              </a:spcAft>
              <a:buClr>
                <a:schemeClr val="dk1"/>
              </a:buClr>
              <a:buSzPts val="1200"/>
              <a:buFont typeface="Arial"/>
              <a:buChar char="•"/>
            </a:pPr>
            <a:r>
              <a:rPr lang="en-US"/>
              <a:t>Can start to develop inferences – sections are being published but students still want more, which could mean more sections published or more use with those already published</a:t>
            </a:r>
            <a:endParaRPr/>
          </a:p>
          <a:p>
            <a:pPr marL="174708" lvl="0" indent="-174708" algn="l" rtl="0">
              <a:spcBef>
                <a:spcPts val="0"/>
              </a:spcBef>
              <a:spcAft>
                <a:spcPts val="0"/>
              </a:spcAft>
              <a:buClr>
                <a:schemeClr val="dk1"/>
              </a:buClr>
              <a:buSzPts val="1200"/>
              <a:buFont typeface="Arial"/>
              <a:buChar char="•"/>
            </a:pPr>
            <a:r>
              <a:rPr lang="en-US"/>
              <a:t>One way to contextualize is by triangulating data sources. Another is to examine trends over time.</a:t>
            </a:r>
            <a:endParaRPr/>
          </a:p>
          <a:p>
            <a:pPr marL="174708" lvl="0" indent="-98508" algn="l" rtl="0">
              <a:spcBef>
                <a:spcPts val="0"/>
              </a:spcBef>
              <a:spcAft>
                <a:spcPts val="0"/>
              </a:spcAft>
              <a:buClr>
                <a:schemeClr val="dk1"/>
              </a:buClr>
              <a:buSzPts val="1200"/>
              <a:buFont typeface="Arial"/>
              <a:buNone/>
            </a:pPr>
            <a:endParaRPr/>
          </a:p>
        </p:txBody>
      </p:sp>
      <p:sp>
        <p:nvSpPr>
          <p:cNvPr id="312" name="Google Shape;312;p20: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2" name="Google Shape;322;p21: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4 assignments and 1 quiz per week</a:t>
            </a:r>
            <a:endParaRPr/>
          </a:p>
          <a:p>
            <a:pPr marL="0" lvl="0" indent="0" algn="l" rtl="0">
              <a:spcBef>
                <a:spcPts val="0"/>
              </a:spcBef>
              <a:spcAft>
                <a:spcPts val="0"/>
              </a:spcAft>
              <a:buNone/>
            </a:pPr>
            <a:r>
              <a:rPr lang="en-US"/>
              <a:t>1 discussion entry every other week</a:t>
            </a:r>
            <a:endParaRPr/>
          </a:p>
        </p:txBody>
      </p:sp>
      <p:sp>
        <p:nvSpPr>
          <p:cNvPr id="328" name="Google Shape;328;p22: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What we didn’t know a year ago that we know now is:</a:t>
            </a:r>
            <a:endParaRPr/>
          </a:p>
          <a:p>
            <a:pPr marL="171450" lvl="0" indent="-171450" algn="l" rtl="0">
              <a:spcBef>
                <a:spcPts val="0"/>
              </a:spcBef>
              <a:spcAft>
                <a:spcPts val="0"/>
              </a:spcAft>
              <a:buClr>
                <a:schemeClr val="dk1"/>
              </a:buClr>
              <a:buSzPts val="1200"/>
              <a:buFont typeface="Arial"/>
              <a:buChar char="•"/>
            </a:pPr>
            <a:r>
              <a:rPr lang="en-US"/>
              <a:t>2/3 of students access ELMS-Canvas every day.</a:t>
            </a:r>
            <a:endParaRPr/>
          </a:p>
          <a:p>
            <a:pPr marL="171450" lvl="0" indent="-171450" algn="l" rtl="0">
              <a:spcBef>
                <a:spcPts val="0"/>
              </a:spcBef>
              <a:spcAft>
                <a:spcPts val="0"/>
              </a:spcAft>
              <a:buClr>
                <a:schemeClr val="dk1"/>
              </a:buClr>
              <a:buSzPts val="1200"/>
              <a:buFont typeface="Arial"/>
              <a:buChar char="•"/>
            </a:pPr>
            <a:r>
              <a:rPr lang="en-US"/>
              <a:t>70% of course sections have an online course space in ELMS-Canvas available to students. But they still want more.</a:t>
            </a:r>
            <a:endParaRPr/>
          </a:p>
          <a:p>
            <a:pPr marL="171450" lvl="0" indent="-171450" algn="l" rtl="0">
              <a:spcBef>
                <a:spcPts val="0"/>
              </a:spcBef>
              <a:spcAft>
                <a:spcPts val="0"/>
              </a:spcAft>
              <a:buClr>
                <a:schemeClr val="dk1"/>
              </a:buClr>
              <a:buSzPts val="1200"/>
              <a:buFont typeface="Arial"/>
              <a:buChar char="•"/>
            </a:pPr>
            <a:r>
              <a:rPr lang="en-US"/>
              <a:t>The most common activities are course management (e.g., checking grades, submitting assignments.)</a:t>
            </a:r>
            <a:endParaRPr/>
          </a:p>
          <a:p>
            <a:pPr marL="171450" lvl="0" indent="-171450" algn="l" rtl="0">
              <a:spcBef>
                <a:spcPts val="0"/>
              </a:spcBef>
              <a:spcAft>
                <a:spcPts val="0"/>
              </a:spcAft>
              <a:buClr>
                <a:schemeClr val="dk1"/>
              </a:buClr>
              <a:buSzPts val="1200"/>
              <a:buFont typeface="Arial"/>
              <a:buChar char="•"/>
            </a:pPr>
            <a:r>
              <a:rPr lang="en-US"/>
              <a:t>Might not be a huge surprise, but we have evidence to back up these claims. We used multiple sources to paint a fuller picture than we could with just 1 data source those opinions. I hope you see how this information would have changed your governance group conversations</a:t>
            </a:r>
            <a:endParaRPr/>
          </a:p>
        </p:txBody>
      </p:sp>
      <p:sp>
        <p:nvSpPr>
          <p:cNvPr id="334" name="Google Shape;334;p23: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Issue at hand: anecdotal culture. </a:t>
            </a:r>
            <a:endParaRPr/>
          </a:p>
          <a:p>
            <a:pPr marL="171450" lvl="0" indent="-171450" algn="l" rtl="0">
              <a:spcBef>
                <a:spcPts val="0"/>
              </a:spcBef>
              <a:spcAft>
                <a:spcPts val="0"/>
              </a:spcAft>
              <a:buClr>
                <a:schemeClr val="dk1"/>
              </a:buClr>
              <a:buSzPts val="1200"/>
              <a:buFont typeface="Arial"/>
              <a:buChar char="•"/>
            </a:pPr>
            <a:r>
              <a:rPr lang="en-US"/>
              <a:t>Personal story</a:t>
            </a:r>
            <a:endParaRPr/>
          </a:p>
          <a:p>
            <a:pPr marL="171450" lvl="0" indent="-171450" algn="l" rtl="0">
              <a:spcBef>
                <a:spcPts val="0"/>
              </a:spcBef>
              <a:spcAft>
                <a:spcPts val="0"/>
              </a:spcAft>
              <a:buClr>
                <a:schemeClr val="dk1"/>
              </a:buClr>
              <a:buSzPts val="1200"/>
              <a:buFont typeface="Arial"/>
              <a:buChar char="•"/>
            </a:pPr>
            <a:r>
              <a:rPr lang="en-US"/>
              <a:t>We can all think of a situation where 1 person’s voice spoken loudly enough and/or to the right personal engendered action. </a:t>
            </a:r>
            <a:endParaRPr/>
          </a:p>
          <a:p>
            <a:pPr marL="171450" marR="0" lvl="0" indent="-171450" algn="l" rtl="0">
              <a:lnSpc>
                <a:spcPct val="100000"/>
              </a:lnSpc>
              <a:spcBef>
                <a:spcPts val="0"/>
              </a:spcBef>
              <a:spcAft>
                <a:spcPts val="0"/>
              </a:spcAft>
              <a:buClr>
                <a:schemeClr val="dk1"/>
              </a:buClr>
              <a:buSzPts val="1200"/>
              <a:buFont typeface="Arial"/>
              <a:buChar char="•"/>
            </a:pPr>
            <a:r>
              <a:rPr lang="en-US"/>
              <a:t>As a centralized IT: Was that person’s opinion representative of the entire university?</a:t>
            </a:r>
            <a:endParaRPr/>
          </a:p>
          <a:p>
            <a:pPr marL="171450" marR="0" lvl="0" indent="-171450" algn="l" rtl="0">
              <a:lnSpc>
                <a:spcPct val="100000"/>
              </a:lnSpc>
              <a:spcBef>
                <a:spcPts val="0"/>
              </a:spcBef>
              <a:spcAft>
                <a:spcPts val="0"/>
              </a:spcAft>
              <a:buClr>
                <a:schemeClr val="dk1"/>
              </a:buClr>
              <a:buSzPts val="1200"/>
              <a:buFont typeface="Arial"/>
              <a:buChar char="•"/>
            </a:pPr>
            <a:r>
              <a:rPr lang="en-US"/>
              <a:t>As we know, there’s never just 1 opinion</a:t>
            </a:r>
            <a:endParaRPr/>
          </a:p>
          <a:p>
            <a:pPr marL="0" lvl="0" indent="0" algn="l" rtl="0">
              <a:spcBef>
                <a:spcPts val="0"/>
              </a:spcBef>
              <a:spcAft>
                <a:spcPts val="0"/>
              </a:spcAft>
              <a:buClr>
                <a:schemeClr val="dk1"/>
              </a:buClr>
              <a:buSzPts val="1200"/>
              <a:buFont typeface="Arial"/>
              <a:buNone/>
            </a:pPr>
            <a:endParaRPr/>
          </a:p>
        </p:txBody>
      </p:sp>
      <p:sp>
        <p:nvSpPr>
          <p:cNvPr id="88" name="Google Shape;88;p2: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How to apply the Barr framework to the work I’ve just discussed?</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Direction: AVP created our team, director set goal of knowing more about the student experience with EC (widely used tool, relatable for most of campus)</a:t>
            </a:r>
            <a:endParaRPr/>
          </a:p>
          <a:p>
            <a:pPr marL="171450" lvl="0" indent="-171450" algn="l" rtl="0">
              <a:spcBef>
                <a:spcPts val="0"/>
              </a:spcBef>
              <a:spcAft>
                <a:spcPts val="0"/>
              </a:spcAft>
              <a:buClr>
                <a:schemeClr val="dk1"/>
              </a:buClr>
              <a:buSzPts val="1200"/>
              <a:buFont typeface="Arial"/>
              <a:buChar char="•"/>
            </a:pPr>
            <a:r>
              <a:rPr lang="en-US"/>
              <a:t>Evidence: setting meaningful performance measures: know enterprise-wide usage statistics (data opacity &amp; size issues – not a small task to just get counts), focusing on student experience. </a:t>
            </a:r>
            <a:endParaRPr/>
          </a:p>
          <a:p>
            <a:pPr marL="171450" marR="0" lvl="0" indent="-171450" algn="l" rtl="0">
              <a:lnSpc>
                <a:spcPct val="100000"/>
              </a:lnSpc>
              <a:spcBef>
                <a:spcPts val="0"/>
              </a:spcBef>
              <a:spcAft>
                <a:spcPts val="0"/>
              </a:spcAft>
              <a:buClr>
                <a:schemeClr val="dk1"/>
              </a:buClr>
              <a:buSzPts val="1200"/>
              <a:buFont typeface="Arial"/>
              <a:buChar char="•"/>
            </a:pPr>
            <a:r>
              <a:rPr lang="en-US"/>
              <a:t>Execution: achieving strategic goals through change initiatives based on the evidence. Providing this sort of information to the LT and other governance groups ties this knowledge with other knowledge from other groups on campus to enact change</a:t>
            </a:r>
            <a:endParaRPr/>
          </a:p>
          <a:p>
            <a:pPr marL="171450" marR="0" lvl="0" indent="-171450" algn="l" rtl="0">
              <a:lnSpc>
                <a:spcPct val="100000"/>
              </a:lnSpc>
              <a:spcBef>
                <a:spcPts val="0"/>
              </a:spcBef>
              <a:spcAft>
                <a:spcPts val="0"/>
              </a:spcAft>
              <a:buClr>
                <a:schemeClr val="dk1"/>
              </a:buClr>
              <a:buSzPts val="1200"/>
              <a:buFont typeface="Arial"/>
              <a:buChar char="•"/>
            </a:pPr>
            <a:r>
              <a:rPr lang="en-US"/>
              <a:t>Still an ongoing process, and not necessarily linear. We’re still developing parts of all of these components. We’re determining what meaningful evidence even looks like with our opaque data (evidence &lt; measures) through partnerships with governance groups as well as other groups and instructors on campus. Next year around this time, I hope I can speak more about what baselines have been established.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Direction: The AVP created our team</a:t>
            </a:r>
            <a:endParaRPr/>
          </a:p>
          <a:p>
            <a:pPr marL="0" lvl="0" indent="0" algn="l" rtl="0">
              <a:spcBef>
                <a:spcPts val="0"/>
              </a:spcBef>
              <a:spcAft>
                <a:spcPts val="0"/>
              </a:spcAft>
              <a:buNone/>
            </a:pPr>
            <a:r>
              <a:rPr lang="en-US"/>
              <a:t>Evidence: monitor evidence of it’s progress. We know more about the student experience with one of the most widely used ATs</a:t>
            </a:r>
            <a:endParaRPr/>
          </a:p>
          <a:p>
            <a:pPr marL="0" lvl="0" indent="0" algn="l" rtl="0">
              <a:spcBef>
                <a:spcPts val="0"/>
              </a:spcBef>
              <a:spcAft>
                <a:spcPts val="0"/>
              </a:spcAft>
              <a:buNone/>
            </a:pPr>
            <a:r>
              <a:rPr lang="en-US"/>
              <a:t>Execution: decide what to invest in based on this evidence (i.e., action). This is where we currently are. Part of how we’re determining this is by collaborating with others outside of DIT interested in this data to understand more about it. </a:t>
            </a:r>
            <a:endParaRPr/>
          </a:p>
        </p:txBody>
      </p:sp>
      <p:sp>
        <p:nvSpPr>
          <p:cNvPr id="343" name="Google Shape;343;p24: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4" name="Google Shape;364;p26: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20 different opinions resulting in 20 different actions, which may be at odds with one another</a:t>
            </a:r>
            <a:endParaRPr/>
          </a:p>
          <a:p>
            <a:pPr marL="171450" marR="0" lvl="0" indent="-171450" algn="l" rtl="0">
              <a:lnSpc>
                <a:spcPct val="100000"/>
              </a:lnSpc>
              <a:spcBef>
                <a:spcPts val="0"/>
              </a:spcBef>
              <a:spcAft>
                <a:spcPts val="0"/>
              </a:spcAft>
              <a:buClr>
                <a:schemeClr val="dk1"/>
              </a:buClr>
              <a:buSzPts val="1200"/>
              <a:buFont typeface="Arial"/>
              <a:buChar char="•"/>
            </a:pPr>
            <a:r>
              <a:rPr lang="en-US"/>
              <a:t>Chaotic way to make decisions.</a:t>
            </a:r>
            <a:endParaRPr/>
          </a:p>
          <a:p>
            <a:pPr marL="171450" lvl="0" indent="-171450" algn="l" rtl="0">
              <a:spcBef>
                <a:spcPts val="0"/>
              </a:spcBef>
              <a:spcAft>
                <a:spcPts val="0"/>
              </a:spcAft>
              <a:buClr>
                <a:schemeClr val="dk1"/>
              </a:buClr>
              <a:buSzPts val="1200"/>
              <a:buFont typeface="Arial"/>
              <a:buChar char="•"/>
            </a:pPr>
            <a:r>
              <a:rPr lang="en-US"/>
              <a:t>Even if 20 people have this opinion. We have around 40,000 students. We shouldn’t make decisions based on the experiences of a few.</a:t>
            </a:r>
            <a:endParaRPr/>
          </a:p>
        </p:txBody>
      </p:sp>
      <p:sp>
        <p:nvSpPr>
          <p:cNvPr id="95" name="Google Shape;95;p3: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a:t>The counter to an anecdotal culture, and what our team endeavors to do</a:t>
            </a:r>
            <a:endParaRPr/>
          </a:p>
          <a:p>
            <a:pPr marL="171450" marR="0" lvl="0" indent="-171450" algn="l" rtl="0">
              <a:lnSpc>
                <a:spcPct val="100000"/>
              </a:lnSpc>
              <a:spcBef>
                <a:spcPts val="0"/>
              </a:spcBef>
              <a:spcAft>
                <a:spcPts val="0"/>
              </a:spcAft>
              <a:buClr>
                <a:schemeClr val="dk1"/>
              </a:buClr>
              <a:buSzPts val="1200"/>
              <a:buFont typeface="Arial"/>
              <a:buChar char="•"/>
            </a:pPr>
            <a:r>
              <a:rPr lang="en-US"/>
              <a:t>In IT, we are often very fortunate in that the data already exist – don’t have to collect it. </a:t>
            </a:r>
            <a:endParaRPr/>
          </a:p>
          <a:p>
            <a:pPr marL="171450" marR="0" lvl="0" indent="-171450" algn="l" rtl="0">
              <a:lnSpc>
                <a:spcPct val="100000"/>
              </a:lnSpc>
              <a:spcBef>
                <a:spcPts val="0"/>
              </a:spcBef>
              <a:spcAft>
                <a:spcPts val="0"/>
              </a:spcAft>
              <a:buClr>
                <a:schemeClr val="dk1"/>
              </a:buClr>
              <a:buSzPts val="1200"/>
              <a:buFont typeface="Arial"/>
              <a:buChar char="•"/>
            </a:pPr>
            <a:r>
              <a:rPr lang="en-US"/>
              <a:t>Data are processed and analyzed (even just counts) to produce information. Pieces of information from one or even multiple data sources are combined to form knowledge (triangulation).</a:t>
            </a:r>
            <a:endParaRPr/>
          </a:p>
          <a:p>
            <a:pPr marL="171450" marR="0" lvl="0" indent="-171450" algn="l" rtl="0">
              <a:lnSpc>
                <a:spcPct val="100000"/>
              </a:lnSpc>
              <a:spcBef>
                <a:spcPts val="0"/>
              </a:spcBef>
              <a:spcAft>
                <a:spcPts val="0"/>
              </a:spcAft>
              <a:buClr>
                <a:schemeClr val="dk1"/>
              </a:buClr>
              <a:buSzPts val="1200"/>
              <a:buFont typeface="Arial"/>
              <a:buChar char="•"/>
            </a:pPr>
            <a:r>
              <a:rPr lang="en-US"/>
              <a:t>Action is the most difficult part, but it cannot exist without the previous three items occurring. At UMD, action formally rests within governance groups, which set the vision, pace, and priorities for enterprise solutions and services. Groups and committees report to the University Senate and CIO, and DIT has a seat at the table for these groups. Being in the AT realm, our team most often provides information and knowledge to the LTWG and RTWG. </a:t>
            </a: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Names of governance groups:</a:t>
            </a:r>
            <a:endParaRPr/>
          </a:p>
          <a:p>
            <a:pPr marL="171450" marR="0" lvl="0" indent="-171450" algn="l" rtl="0">
              <a:lnSpc>
                <a:spcPct val="100000"/>
              </a:lnSpc>
              <a:spcBef>
                <a:spcPts val="0"/>
              </a:spcBef>
              <a:spcAft>
                <a:spcPts val="0"/>
              </a:spcAft>
              <a:buClr>
                <a:schemeClr val="dk1"/>
              </a:buClr>
              <a:buSzPts val="1200"/>
              <a:buFont typeface="Arial"/>
              <a:buChar char="•"/>
            </a:pPr>
            <a:r>
              <a:rPr lang="en-US"/>
              <a:t>Learning Technology WG</a:t>
            </a:r>
            <a:endParaRPr/>
          </a:p>
          <a:p>
            <a:pPr marL="171450" marR="0" lvl="0" indent="-171450" algn="l" rtl="0">
              <a:lnSpc>
                <a:spcPct val="100000"/>
              </a:lnSpc>
              <a:spcBef>
                <a:spcPts val="0"/>
              </a:spcBef>
              <a:spcAft>
                <a:spcPts val="0"/>
              </a:spcAft>
              <a:buClr>
                <a:schemeClr val="dk1"/>
              </a:buClr>
              <a:buSzPts val="1200"/>
              <a:buFont typeface="Arial"/>
              <a:buChar char="•"/>
            </a:pPr>
            <a:r>
              <a:rPr lang="en-US"/>
              <a:t>Research Technology WG</a:t>
            </a:r>
            <a:endParaRPr/>
          </a:p>
          <a:p>
            <a:pPr marL="171450" marR="0" lvl="0" indent="-171450" algn="l" rtl="0">
              <a:lnSpc>
                <a:spcPct val="100000"/>
              </a:lnSpc>
              <a:spcBef>
                <a:spcPts val="0"/>
              </a:spcBef>
              <a:spcAft>
                <a:spcPts val="0"/>
              </a:spcAft>
              <a:buClr>
                <a:schemeClr val="dk1"/>
              </a:buClr>
              <a:buSzPts val="1200"/>
              <a:buFont typeface="Arial"/>
              <a:buChar char="•"/>
            </a:pPr>
            <a:r>
              <a:rPr lang="en-US"/>
              <a:t>IT security WG</a:t>
            </a:r>
            <a:endParaRPr/>
          </a:p>
          <a:p>
            <a:pPr marL="171450" marR="0" lvl="0" indent="-171450" algn="l" rtl="0">
              <a:lnSpc>
                <a:spcPct val="100000"/>
              </a:lnSpc>
              <a:spcBef>
                <a:spcPts val="0"/>
              </a:spcBef>
              <a:spcAft>
                <a:spcPts val="0"/>
              </a:spcAft>
              <a:buClr>
                <a:schemeClr val="dk1"/>
              </a:buClr>
              <a:buSzPts val="1200"/>
              <a:buFont typeface="Arial"/>
              <a:buChar char="•"/>
            </a:pPr>
            <a:r>
              <a:rPr lang="en-US"/>
              <a:t>Administrative Systems WG</a:t>
            </a:r>
            <a:endParaRPr/>
          </a:p>
          <a:p>
            <a:pPr marL="171450" marR="0" lvl="0" indent="-171450" algn="l" rtl="0">
              <a:lnSpc>
                <a:spcPct val="100000"/>
              </a:lnSpc>
              <a:spcBef>
                <a:spcPts val="0"/>
              </a:spcBef>
              <a:spcAft>
                <a:spcPts val="0"/>
              </a:spcAft>
              <a:buClr>
                <a:schemeClr val="dk1"/>
              </a:buClr>
              <a:buSzPts val="1200"/>
              <a:buFont typeface="Arial"/>
              <a:buChar char="•"/>
            </a:pPr>
            <a:r>
              <a:rPr lang="en-US"/>
              <a:t>IT infrastructure WG</a:t>
            </a:r>
            <a:endParaRPr/>
          </a:p>
          <a:p>
            <a:pPr marL="171450" marR="0" lvl="0" indent="-171450" algn="l" rtl="0">
              <a:lnSpc>
                <a:spcPct val="100000"/>
              </a:lnSpc>
              <a:spcBef>
                <a:spcPts val="0"/>
              </a:spcBef>
              <a:spcAft>
                <a:spcPts val="0"/>
              </a:spcAft>
              <a:buClr>
                <a:schemeClr val="dk1"/>
              </a:buClr>
              <a:buSzPts val="1200"/>
              <a:buFont typeface="Arial"/>
              <a:buChar char="•"/>
            </a:pPr>
            <a:r>
              <a:rPr lang="en-US"/>
              <a:t>Academic IT directors AC</a:t>
            </a:r>
            <a:endParaRPr/>
          </a:p>
          <a:p>
            <a:pPr marL="171450" marR="0" lvl="0" indent="-171450" algn="l" rtl="0">
              <a:lnSpc>
                <a:spcPct val="100000"/>
              </a:lnSpc>
              <a:spcBef>
                <a:spcPts val="0"/>
              </a:spcBef>
              <a:spcAft>
                <a:spcPts val="0"/>
              </a:spcAft>
              <a:buClr>
                <a:schemeClr val="dk1"/>
              </a:buClr>
              <a:buSzPts val="1200"/>
              <a:buFont typeface="Arial"/>
              <a:buChar char="•"/>
            </a:pPr>
            <a:r>
              <a:rPr lang="en-US"/>
              <a:t>Student Advisory Committee AC</a:t>
            </a:r>
            <a:endParaRPr/>
          </a:p>
          <a:p>
            <a:pPr marL="171450" marR="0" lvl="0" indent="-171450" algn="l" rtl="0">
              <a:lnSpc>
                <a:spcPct val="100000"/>
              </a:lnSpc>
              <a:spcBef>
                <a:spcPts val="0"/>
              </a:spcBef>
              <a:spcAft>
                <a:spcPts val="0"/>
              </a:spcAft>
              <a:buClr>
                <a:schemeClr val="dk1"/>
              </a:buClr>
              <a:buSzPts val="1200"/>
              <a:buFont typeface="Arial"/>
              <a:buChar char="•"/>
            </a:pPr>
            <a:r>
              <a:rPr lang="en-US"/>
              <a:t>IT accessibility AC</a:t>
            </a:r>
            <a:endParaRPr/>
          </a:p>
          <a:p>
            <a:pPr marL="0" lvl="0" indent="0" algn="l" rtl="0">
              <a:spcBef>
                <a:spcPts val="0"/>
              </a:spcBef>
              <a:spcAft>
                <a:spcPts val="0"/>
              </a:spcAft>
              <a:buClr>
                <a:schemeClr val="dk1"/>
              </a:buClr>
              <a:buSzPts val="1200"/>
              <a:buFont typeface="Arial"/>
              <a:buNone/>
            </a:pPr>
            <a:endParaRPr/>
          </a:p>
        </p:txBody>
      </p:sp>
      <p:sp>
        <p:nvSpPr>
          <p:cNvPr id="117" name="Google Shape;117;p4: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Data rich, information poor – don’t have to collect data. But one reason for this situation is data opacity, especially in systems data. Not meant for human consumption</a:t>
            </a:r>
            <a:endParaRPr/>
          </a:p>
          <a:p>
            <a:pPr marL="171450" lvl="0" indent="-171450" algn="l" rtl="0">
              <a:spcBef>
                <a:spcPts val="0"/>
              </a:spcBef>
              <a:spcAft>
                <a:spcPts val="0"/>
              </a:spcAft>
              <a:buClr>
                <a:schemeClr val="dk1"/>
              </a:buClr>
              <a:buSzPts val="1200"/>
              <a:buFont typeface="Arial"/>
              <a:buChar char="•"/>
            </a:pPr>
            <a:r>
              <a:rPr lang="en-US"/>
              <a:t>Give voice to those who cannot or do not voice opinions. Evidence provided to governance groups, which is made up of people with their own opinions  and roles within the university</a:t>
            </a:r>
            <a:endParaRPr/>
          </a:p>
          <a:p>
            <a:pPr marL="171450" lvl="0" indent="-171450" algn="l" rtl="0">
              <a:spcBef>
                <a:spcPts val="0"/>
              </a:spcBef>
              <a:spcAft>
                <a:spcPts val="0"/>
              </a:spcAft>
              <a:buClr>
                <a:schemeClr val="dk1"/>
              </a:buClr>
              <a:buSzPts val="1200"/>
              <a:buFont typeface="Arial"/>
              <a:buChar char="•"/>
            </a:pPr>
            <a:r>
              <a:rPr lang="en-US"/>
              <a:t>Showcases depth of services, such as how many students are using our LMS. How many do we want to be using? Time and effort to establish reasonable baselines</a:t>
            </a:r>
            <a:endParaRPr/>
          </a:p>
          <a:p>
            <a:pPr marL="171450" lvl="0" indent="-171450" algn="l" rtl="0">
              <a:spcBef>
                <a:spcPts val="0"/>
              </a:spcBef>
              <a:spcAft>
                <a:spcPts val="0"/>
              </a:spcAft>
              <a:buClr>
                <a:schemeClr val="dk1"/>
              </a:buClr>
              <a:buSzPts val="1200"/>
              <a:buFont typeface="Arial"/>
              <a:buChar char="•"/>
            </a:pPr>
            <a:r>
              <a:rPr lang="en-US"/>
              <a:t>Showcases the breadth of services in IT. Especially if IT contains the service or help desk = where to go if problem. Evidence-based cultures can showcase the range of services (e.g., all academic technologies, not just LMS) that IT supports. But since that portfolio is usually large, it takes time and resources to catalogue it all meaningfully </a:t>
            </a:r>
            <a:endParaRPr/>
          </a:p>
          <a:p>
            <a:pPr marL="171450" lvl="0" indent="-171450" algn="l" rtl="0">
              <a:spcBef>
                <a:spcPts val="0"/>
              </a:spcBef>
              <a:spcAft>
                <a:spcPts val="0"/>
              </a:spcAft>
              <a:buClr>
                <a:schemeClr val="dk1"/>
              </a:buClr>
              <a:buSzPts val="1200"/>
              <a:buFont typeface="Arial"/>
              <a:buChar char="•"/>
            </a:pPr>
            <a:r>
              <a:rPr lang="en-US"/>
              <a:t>Knowing all these considerations, our team, ATEX, is starting to build an expectation of evidence within the DIT and governance groups</a:t>
            </a:r>
            <a:endParaRPr/>
          </a:p>
        </p:txBody>
      </p:sp>
      <p:sp>
        <p:nvSpPr>
          <p:cNvPr id="134" name="Google Shape;134;p5: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marR="0" lvl="0" indent="-171450" algn="l" rtl="0">
              <a:lnSpc>
                <a:spcPct val="100000"/>
              </a:lnSpc>
              <a:spcBef>
                <a:spcPts val="0"/>
              </a:spcBef>
              <a:spcAft>
                <a:spcPts val="0"/>
              </a:spcAft>
              <a:buClr>
                <a:schemeClr val="dk1"/>
              </a:buClr>
              <a:buSzPts val="1000"/>
              <a:buFont typeface="Arial"/>
              <a:buChar char="•"/>
            </a:pPr>
            <a:r>
              <a:rPr lang="en-US" sz="1000"/>
              <a:t>Who are we? We are a team of 3, housed within the Academic Technology &amp; Innovation portion of DIT</a:t>
            </a:r>
            <a:endParaRPr/>
          </a:p>
          <a:p>
            <a:pPr marL="171450" marR="0" lvl="0" indent="-171450" algn="l" rtl="0">
              <a:lnSpc>
                <a:spcPct val="100000"/>
              </a:lnSpc>
              <a:spcBef>
                <a:spcPts val="0"/>
              </a:spcBef>
              <a:spcAft>
                <a:spcPts val="0"/>
              </a:spcAft>
              <a:buClr>
                <a:schemeClr val="dk1"/>
              </a:buClr>
              <a:buSzPts val="1000"/>
              <a:buFont typeface="Arial"/>
              <a:buChar char="•"/>
            </a:pPr>
            <a:r>
              <a:rPr lang="en-US" sz="1000"/>
              <a:t>Mission: Provide leadership and management of enterprise-wide initiatives related to student, faculty, and staff experiences with technologies</a:t>
            </a:r>
            <a:endParaRPr/>
          </a:p>
          <a:p>
            <a:pPr marL="171450" lvl="0" indent="-171450" algn="l" rtl="0">
              <a:spcBef>
                <a:spcPts val="0"/>
              </a:spcBef>
              <a:spcAft>
                <a:spcPts val="0"/>
              </a:spcAft>
              <a:buClr>
                <a:schemeClr val="dk1"/>
              </a:buClr>
              <a:buSzPts val="1000"/>
              <a:buFont typeface="Arial"/>
              <a:buChar char="•"/>
            </a:pPr>
            <a:r>
              <a:rPr lang="en-US" sz="1000"/>
              <a:t>Primarily focused on AT, but also bring our skillset other systems and services within IT</a:t>
            </a:r>
            <a:endParaRPr/>
          </a:p>
          <a:p>
            <a:pPr marL="171450" lvl="0" indent="-171450" algn="l" rtl="0">
              <a:spcBef>
                <a:spcPts val="0"/>
              </a:spcBef>
              <a:spcAft>
                <a:spcPts val="0"/>
              </a:spcAft>
              <a:buClr>
                <a:schemeClr val="dk1"/>
              </a:buClr>
              <a:buSzPts val="1000"/>
              <a:buFont typeface="Arial"/>
              <a:buChar char="•"/>
            </a:pPr>
            <a:r>
              <a:rPr lang="en-US" sz="1000"/>
              <a:t>Throughout our work together in the past 1-2 years, we organically developed a set of guiding principles</a:t>
            </a:r>
            <a:endParaRPr/>
          </a:p>
        </p:txBody>
      </p:sp>
      <p:sp>
        <p:nvSpPr>
          <p:cNvPr id="152" name="Google Shape;152;p6: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Partnerships: there are only 3 of us, key aspect of our work. Within the division and outside. Often with governance groups and members. For instance, work with the group to determine success metrics for the roll out of a new tool</a:t>
            </a:r>
            <a:endParaRPr/>
          </a:p>
          <a:p>
            <a:pPr marL="171450" lvl="0" indent="-171450" algn="l" rtl="0">
              <a:spcBef>
                <a:spcPts val="0"/>
              </a:spcBef>
              <a:spcAft>
                <a:spcPts val="0"/>
              </a:spcAft>
              <a:buClr>
                <a:schemeClr val="dk1"/>
              </a:buClr>
              <a:buSzPts val="1200"/>
              <a:buFont typeface="Arial"/>
              <a:buChar char="•"/>
            </a:pPr>
            <a:r>
              <a:rPr lang="en-US"/>
              <a:t>Evidence: trying to understand the most common experience with AT. A few caveats</a:t>
            </a:r>
            <a:endParaRPr/>
          </a:p>
          <a:p>
            <a:pPr marL="628650" lvl="1" indent="-171450" algn="l" rtl="0">
              <a:spcBef>
                <a:spcPts val="0"/>
              </a:spcBef>
              <a:spcAft>
                <a:spcPts val="0"/>
              </a:spcAft>
              <a:buClr>
                <a:schemeClr val="dk1"/>
              </a:buClr>
              <a:buSzPts val="1200"/>
              <a:buFont typeface="Arial"/>
              <a:buChar char="•"/>
            </a:pPr>
            <a:r>
              <a:rPr lang="en-US"/>
              <a:t>Individual experiences are valid and we want to understand and help if those experiences are not great</a:t>
            </a:r>
            <a:endParaRPr/>
          </a:p>
          <a:p>
            <a:pPr marL="628650" lvl="1" indent="-171450" algn="l" rtl="0">
              <a:spcBef>
                <a:spcPts val="0"/>
              </a:spcBef>
              <a:spcAft>
                <a:spcPts val="0"/>
              </a:spcAft>
              <a:buClr>
                <a:schemeClr val="dk1"/>
              </a:buClr>
              <a:buSzPts val="1200"/>
              <a:buFont typeface="Arial"/>
              <a:buChar char="•"/>
            </a:pPr>
            <a:r>
              <a:rPr lang="en-US"/>
              <a:t>Want to understand what enterprise-wide patterns are in order to contextualize individual experiences</a:t>
            </a:r>
            <a:endParaRPr/>
          </a:p>
          <a:p>
            <a:pPr marL="628650" lvl="1" indent="-171450" algn="l" rtl="0">
              <a:spcBef>
                <a:spcPts val="0"/>
              </a:spcBef>
              <a:spcAft>
                <a:spcPts val="0"/>
              </a:spcAft>
              <a:buClr>
                <a:schemeClr val="dk1"/>
              </a:buClr>
              <a:buSzPts val="1200"/>
              <a:buFont typeface="Arial"/>
              <a:buChar char="•"/>
            </a:pPr>
            <a:r>
              <a:rPr lang="en-US"/>
              <a:t>Magnifying glass: sift through data to find useful information</a:t>
            </a:r>
            <a:endParaRPr/>
          </a:p>
          <a:p>
            <a:pPr marL="171450" lvl="0" indent="-171450" algn="l" rtl="0">
              <a:spcBef>
                <a:spcPts val="0"/>
              </a:spcBef>
              <a:spcAft>
                <a:spcPts val="0"/>
              </a:spcAft>
              <a:buClr>
                <a:schemeClr val="dk1"/>
              </a:buClr>
              <a:buSzPts val="1200"/>
              <a:buFont typeface="Arial"/>
              <a:buChar char="•"/>
            </a:pPr>
            <a:r>
              <a:rPr lang="en-US"/>
              <a:t>Adjective free zone: Often examining a system, process, or service for the first time, so no baselines or pre-established KPIs. And that’s ok. We try to act as third-party evaluators. </a:t>
            </a:r>
            <a:endParaRPr/>
          </a:p>
          <a:p>
            <a:pPr marL="628650" lvl="1" indent="-171450" algn="l" rtl="0">
              <a:spcBef>
                <a:spcPts val="0"/>
              </a:spcBef>
              <a:spcAft>
                <a:spcPts val="0"/>
              </a:spcAft>
              <a:buClr>
                <a:schemeClr val="dk1"/>
              </a:buClr>
              <a:buSzPts val="1200"/>
              <a:buFont typeface="Arial"/>
              <a:buChar char="•"/>
            </a:pPr>
            <a:r>
              <a:rPr lang="en-US"/>
              <a:t>Also means keeping in mind that any dataset I’m working with may be one piece of a very large puzzle and acknowledging that. </a:t>
            </a:r>
            <a:endParaRPr/>
          </a:p>
          <a:p>
            <a:pPr marL="171450" lvl="0" indent="-171450" algn="l" rtl="0">
              <a:spcBef>
                <a:spcPts val="0"/>
              </a:spcBef>
              <a:spcAft>
                <a:spcPts val="0"/>
              </a:spcAft>
              <a:buClr>
                <a:schemeClr val="dk1"/>
              </a:buClr>
              <a:buSzPts val="1200"/>
              <a:buFont typeface="Arial"/>
              <a:buChar char="•"/>
            </a:pPr>
            <a:r>
              <a:rPr lang="en-US"/>
              <a:t>Turns out, we’re not the only people to have thought of a framework for this type of work</a:t>
            </a:r>
            <a:endParaRPr/>
          </a:p>
        </p:txBody>
      </p:sp>
      <p:sp>
        <p:nvSpPr>
          <p:cNvPr id="162" name="Google Shape;162;p7: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Stacey Barr in her book “Prove it!” provided a framework where she lays out the 3 habits of evidence-based leadership</a:t>
            </a:r>
            <a:endParaRPr/>
          </a:p>
          <a:p>
            <a:pPr marL="171450" lvl="0" indent="-171450" algn="l" rtl="0">
              <a:spcBef>
                <a:spcPts val="0"/>
              </a:spcBef>
              <a:spcAft>
                <a:spcPts val="0"/>
              </a:spcAft>
              <a:buClr>
                <a:schemeClr val="dk1"/>
              </a:buClr>
              <a:buSzPts val="1200"/>
              <a:buFont typeface="Arial"/>
              <a:buChar char="•"/>
            </a:pPr>
            <a:r>
              <a:rPr lang="en-US"/>
              <a:t>Direction: leader who has a strategy and ruthlessly prioritize measurable goals. Usually from CIO, AVP, or director. </a:t>
            </a:r>
            <a:endParaRPr/>
          </a:p>
          <a:p>
            <a:pPr marL="171450" lvl="0" indent="-171450" algn="l" rtl="0">
              <a:spcBef>
                <a:spcPts val="0"/>
              </a:spcBef>
              <a:spcAft>
                <a:spcPts val="0"/>
              </a:spcAft>
              <a:buClr>
                <a:schemeClr val="dk1"/>
              </a:buClr>
              <a:buSzPts val="1200"/>
              <a:buFont typeface="Arial"/>
              <a:buChar char="•"/>
            </a:pPr>
            <a:r>
              <a:rPr lang="en-US"/>
              <a:t>Where our work really falls is in the evidence: setting meaningful performance measures that are quantitative and aligned to the strategic goals (evidence over anecdotes)</a:t>
            </a:r>
            <a:endParaRPr/>
          </a:p>
          <a:p>
            <a:pPr marL="171450" lvl="0" indent="-171450" algn="l" rtl="0">
              <a:spcBef>
                <a:spcPts val="0"/>
              </a:spcBef>
              <a:spcAft>
                <a:spcPts val="0"/>
              </a:spcAft>
              <a:buClr>
                <a:schemeClr val="dk1"/>
              </a:buClr>
              <a:buSzPts val="1200"/>
              <a:buFont typeface="Arial"/>
              <a:buChar char="•"/>
            </a:pPr>
            <a:r>
              <a:rPr lang="en-US"/>
              <a:t>Execution: achieving strategic goals through change initiatives based on the evidence (productive partnerships with governance groups who can help us turn knowledge into action)</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I’ll go through how we’ve started implementing evidence-based leadership and practices within the Division of IT and UMD.</a:t>
            </a:r>
            <a:endParaRPr/>
          </a:p>
          <a:p>
            <a:pPr marL="0" lvl="0" indent="0" algn="l" rtl="0">
              <a:spcBef>
                <a:spcPts val="0"/>
              </a:spcBef>
              <a:spcAft>
                <a:spcPts val="0"/>
              </a:spcAft>
              <a:buNone/>
            </a:pPr>
            <a:r>
              <a:rPr lang="en-US"/>
              <a:t>Keep in mind that we’re just starting, and our second of two group activities is a time to share how your institution has done so as well.</a:t>
            </a:r>
            <a:endParaRPr/>
          </a:p>
          <a:p>
            <a:pPr marL="0" lvl="0" indent="0" algn="l" rtl="0">
              <a:spcBef>
                <a:spcPts val="0"/>
              </a:spcBef>
              <a:spcAft>
                <a:spcPts val="0"/>
              </a:spcAft>
              <a:buClr>
                <a:schemeClr val="dk1"/>
              </a:buClr>
              <a:buSzPts val="1200"/>
              <a:buFont typeface="Arial"/>
              <a:buNone/>
            </a:pPr>
            <a:endParaRPr/>
          </a:p>
        </p:txBody>
      </p:sp>
      <p:sp>
        <p:nvSpPr>
          <p:cNvPr id="174" name="Google Shape;174;p8: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n-US"/>
              <a:t>When our team was formed 2-3 years ago, there wasn’t a systematic investigation of enterprise-wide usage of the AT that DIT explicitly supported. </a:t>
            </a:r>
            <a:endParaRPr/>
          </a:p>
          <a:p>
            <a:pPr marL="171450" lvl="0" indent="-171450" algn="l" rtl="0">
              <a:spcBef>
                <a:spcPts val="0"/>
              </a:spcBef>
              <a:spcAft>
                <a:spcPts val="0"/>
              </a:spcAft>
              <a:buClr>
                <a:schemeClr val="dk1"/>
              </a:buClr>
              <a:buSzPts val="1200"/>
              <a:buFont typeface="Arial"/>
              <a:buChar char="•"/>
            </a:pPr>
            <a:r>
              <a:rPr lang="en-US"/>
              <a:t>One-off reports happened by request, but AVP had the direction to form our team for the express purpose of systematically analyzing AT usage (more evidence, less anecdotes) </a:t>
            </a:r>
            <a:endParaRPr/>
          </a:p>
          <a:p>
            <a:pPr marL="171450" lvl="0" indent="-171450" algn="l" rtl="0">
              <a:spcBef>
                <a:spcPts val="0"/>
              </a:spcBef>
              <a:spcAft>
                <a:spcPts val="0"/>
              </a:spcAft>
              <a:buClr>
                <a:schemeClr val="dk1"/>
              </a:buClr>
              <a:buSzPts val="1200"/>
              <a:buFont typeface="Arial"/>
              <a:buChar char="•"/>
            </a:pPr>
            <a:r>
              <a:rPr lang="en-US"/>
              <a:t>Today I want to walk you through how we started investigating usage of our Learning Management System, Canvas, as one way we’ve started to build an evidence-based culture: through evidence-based practices and leadership</a:t>
            </a:r>
            <a:endParaRPr/>
          </a:p>
        </p:txBody>
      </p:sp>
      <p:sp>
        <p:nvSpPr>
          <p:cNvPr id="188" name="Google Shape;188;p9:notes"/>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6"/>
          <p:cNvSpPr/>
          <p:nvPr/>
        </p:nvSpPr>
        <p:spPr>
          <a:xfrm>
            <a:off x="-76200" y="2971800"/>
            <a:ext cx="9296400" cy="859536"/>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7" name="Google Shape;17;p46"/>
          <p:cNvSpPr txBox="1">
            <a:spLocks noGrp="1"/>
          </p:cNvSpPr>
          <p:nvPr>
            <p:ph type="title"/>
          </p:nvPr>
        </p:nvSpPr>
        <p:spPr>
          <a:xfrm>
            <a:off x="457200" y="3048002"/>
            <a:ext cx="8229600" cy="359663"/>
          </a:xfrm>
          <a:prstGeom prst="rect">
            <a:avLst/>
          </a:prstGeom>
          <a:solidFill>
            <a:schemeClr val="lt2"/>
          </a:solidFill>
          <a:ln>
            <a:noFill/>
          </a:ln>
        </p:spPr>
        <p:txBody>
          <a:bodyPr spcFirstLastPara="1" wrap="square" lIns="91425" tIns="45700" rIns="91425" bIns="45700" anchor="ctr" anchorCtr="0">
            <a:normAutofit/>
          </a:bodyPr>
          <a:lstStyle>
            <a:lvl1pPr lvl="0" algn="ctr">
              <a:spcBef>
                <a:spcPts val="0"/>
              </a:spcBef>
              <a:spcAft>
                <a:spcPts val="0"/>
              </a:spcAft>
              <a:buClr>
                <a:schemeClr val="accent1"/>
              </a:buClr>
              <a:buSzPts val="1950"/>
              <a:buFont typeface="Arial"/>
              <a:buNone/>
              <a:defRPr sz="195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6"/>
          <p:cNvSpPr txBox="1">
            <a:spLocks noGrp="1"/>
          </p:cNvSpPr>
          <p:nvPr>
            <p:ph type="body" idx="1"/>
          </p:nvPr>
        </p:nvSpPr>
        <p:spPr>
          <a:xfrm>
            <a:off x="457200" y="3477771"/>
            <a:ext cx="8229600" cy="256031"/>
          </a:xfrm>
          <a:prstGeom prst="rect">
            <a:avLst/>
          </a:prstGeom>
          <a:solidFill>
            <a:schemeClr val="lt2"/>
          </a:solidFill>
          <a:ln>
            <a:noFill/>
          </a:ln>
        </p:spPr>
        <p:txBody>
          <a:bodyPr spcFirstLastPara="1" wrap="square" lIns="91425" tIns="45700" rIns="91425" bIns="45700" anchor="ctr" anchorCtr="0">
            <a:normAutofit/>
          </a:bodyPr>
          <a:lstStyle>
            <a:lvl1pPr marL="457200" lvl="0" indent="-228600" algn="ctr">
              <a:spcBef>
                <a:spcPts val="240"/>
              </a:spcBef>
              <a:spcAft>
                <a:spcPts val="0"/>
              </a:spcAft>
              <a:buSzPts val="816"/>
              <a:buNone/>
              <a:defRPr sz="1200"/>
            </a:lvl1pPr>
            <a:lvl2pPr marL="914400" lvl="1" indent="-228600" algn="l">
              <a:spcBef>
                <a:spcPts val="390"/>
              </a:spcBef>
              <a:spcAft>
                <a:spcPts val="0"/>
              </a:spcAft>
              <a:buSzPts val="1326"/>
              <a:buNone/>
              <a:defRPr/>
            </a:lvl2pPr>
            <a:lvl3pPr marL="1371600" lvl="2" indent="-228600" algn="ctr">
              <a:spcBef>
                <a:spcPts val="240"/>
              </a:spcBef>
              <a:spcAft>
                <a:spcPts val="0"/>
              </a:spcAft>
              <a:buSzPts val="816"/>
              <a:buNone/>
              <a:defRPr sz="1200"/>
            </a:lvl3pPr>
            <a:lvl4pPr marL="1828800" lvl="3" indent="-306324" algn="l">
              <a:spcBef>
                <a:spcPts val="360"/>
              </a:spcBef>
              <a:spcAft>
                <a:spcPts val="0"/>
              </a:spcAft>
              <a:buSzPts val="1224"/>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 name="Google Shape;19;p46" descr="UMD_primary_mark_vertical.png"/>
          <p:cNvPicPr preferRelativeResize="0"/>
          <p:nvPr/>
        </p:nvPicPr>
        <p:blipFill rotWithShape="1">
          <a:blip r:embed="rId3">
            <a:alphaModFix/>
          </a:blip>
          <a:srcRect/>
          <a:stretch/>
        </p:blipFill>
        <p:spPr>
          <a:xfrm>
            <a:off x="3124200" y="5440172"/>
            <a:ext cx="2895600" cy="13416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mt="35000"/>
          </a:blip>
          <a:stretch>
            <a:fillRect/>
          </a:stretch>
        </a:blipFill>
        <a:effectLst/>
      </p:bgPr>
    </p:bg>
    <p:spTree>
      <p:nvGrpSpPr>
        <p:cNvPr id="1" name="Shape 59"/>
        <p:cNvGrpSpPr/>
        <p:nvPr/>
      </p:nvGrpSpPr>
      <p:grpSpPr>
        <a:xfrm>
          <a:off x="0" y="0"/>
          <a:ext cx="0" cy="0"/>
          <a:chOff x="0" y="0"/>
          <a:chExt cx="0" cy="0"/>
        </a:xfrm>
      </p:grpSpPr>
      <p:sp>
        <p:nvSpPr>
          <p:cNvPr id="60" name="Google Shape;60;p55"/>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500"/>
              <a:buFont typeface="Arial"/>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5"/>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1632"/>
              <a:buNone/>
              <a:defRPr sz="2400"/>
            </a:lvl1pPr>
            <a:lvl2pPr marL="914400" lvl="1" indent="-319278" algn="l">
              <a:spcBef>
                <a:spcPts val="420"/>
              </a:spcBef>
              <a:spcAft>
                <a:spcPts val="0"/>
              </a:spcAft>
              <a:buSzPts val="1428"/>
              <a:buChar char="•"/>
              <a:defRPr sz="2100"/>
            </a:lvl2pPr>
            <a:lvl3pPr marL="1371600" lvl="2" indent="-306324" algn="l">
              <a:spcBef>
                <a:spcPts val="360"/>
              </a:spcBef>
              <a:spcAft>
                <a:spcPts val="0"/>
              </a:spcAft>
              <a:buSzPts val="1224"/>
              <a:buChar char="•"/>
              <a:defRPr sz="1800"/>
            </a:lvl3pPr>
            <a:lvl4pPr marL="1828800" lvl="3" indent="-293369" algn="l">
              <a:spcBef>
                <a:spcPts val="300"/>
              </a:spcBef>
              <a:spcAft>
                <a:spcPts val="0"/>
              </a:spcAft>
              <a:buSzPts val="1020"/>
              <a:buChar char="•"/>
              <a:defRPr sz="1500"/>
            </a:lvl4pPr>
            <a:lvl5pPr marL="2286000" lvl="4" indent="-293370" algn="l">
              <a:spcBef>
                <a:spcPts val="300"/>
              </a:spcBef>
              <a:spcAft>
                <a:spcPts val="0"/>
              </a:spcAft>
              <a:buSzPts val="102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62" name="Google Shape;62;p55"/>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SzPts val="714"/>
              <a:buNone/>
              <a:defRPr sz="1050"/>
            </a:lvl1pPr>
            <a:lvl2pPr marL="914400" lvl="1" indent="-228600" algn="l">
              <a:spcBef>
                <a:spcPts val="180"/>
              </a:spcBef>
              <a:spcAft>
                <a:spcPts val="0"/>
              </a:spcAft>
              <a:buSzPts val="612"/>
              <a:buNone/>
              <a:defRPr sz="900"/>
            </a:lvl2pPr>
            <a:lvl3pPr marL="1371600" lvl="2" indent="-228600" algn="l">
              <a:spcBef>
                <a:spcPts val="150"/>
              </a:spcBef>
              <a:spcAft>
                <a:spcPts val="0"/>
              </a:spcAft>
              <a:buSzPts val="510"/>
              <a:buNone/>
              <a:defRPr sz="750"/>
            </a:lvl3pPr>
            <a:lvl4pPr marL="1828800" lvl="3" indent="-228600" algn="l">
              <a:spcBef>
                <a:spcPts val="135"/>
              </a:spcBef>
              <a:spcAft>
                <a:spcPts val="0"/>
              </a:spcAft>
              <a:buSzPts val="459"/>
              <a:buNone/>
              <a:defRPr sz="675"/>
            </a:lvl4pPr>
            <a:lvl5pPr marL="2286000" lvl="4" indent="-228600" algn="l">
              <a:spcBef>
                <a:spcPts val="135"/>
              </a:spcBef>
              <a:spcAft>
                <a:spcPts val="0"/>
              </a:spcAft>
              <a:buSzPts val="459"/>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3" name="Google Shape;63;p5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50">
                <a:solidFill>
                  <a:srgbClr val="8B8C8C"/>
                </a:solidFill>
                <a:latin typeface="Arial"/>
                <a:ea typeface="Arial"/>
                <a:cs typeface="Arial"/>
                <a:sym typeface="Arial"/>
              </a:defRPr>
            </a:lvl1pPr>
            <a:lvl2pPr marL="0" lvl="1" indent="0" algn="r">
              <a:spcBef>
                <a:spcPts val="0"/>
              </a:spcBef>
              <a:buNone/>
              <a:defRPr sz="750">
                <a:solidFill>
                  <a:srgbClr val="8B8C8C"/>
                </a:solidFill>
                <a:latin typeface="Arial"/>
                <a:ea typeface="Arial"/>
                <a:cs typeface="Arial"/>
                <a:sym typeface="Arial"/>
              </a:defRPr>
            </a:lvl2pPr>
            <a:lvl3pPr marL="0" lvl="2" indent="0" algn="r">
              <a:spcBef>
                <a:spcPts val="0"/>
              </a:spcBef>
              <a:buNone/>
              <a:defRPr sz="750">
                <a:solidFill>
                  <a:srgbClr val="8B8C8C"/>
                </a:solidFill>
                <a:latin typeface="Arial"/>
                <a:ea typeface="Arial"/>
                <a:cs typeface="Arial"/>
                <a:sym typeface="Arial"/>
              </a:defRPr>
            </a:lvl3pPr>
            <a:lvl4pPr marL="0" lvl="3" indent="0" algn="r">
              <a:spcBef>
                <a:spcPts val="0"/>
              </a:spcBef>
              <a:buNone/>
              <a:defRPr sz="750">
                <a:solidFill>
                  <a:srgbClr val="8B8C8C"/>
                </a:solidFill>
                <a:latin typeface="Arial"/>
                <a:ea typeface="Arial"/>
                <a:cs typeface="Arial"/>
                <a:sym typeface="Arial"/>
              </a:defRPr>
            </a:lvl4pPr>
            <a:lvl5pPr marL="0" lvl="4" indent="0" algn="r">
              <a:spcBef>
                <a:spcPts val="0"/>
              </a:spcBef>
              <a:buNone/>
              <a:defRPr sz="750">
                <a:solidFill>
                  <a:srgbClr val="8B8C8C"/>
                </a:solidFill>
                <a:latin typeface="Arial"/>
                <a:ea typeface="Arial"/>
                <a:cs typeface="Arial"/>
                <a:sym typeface="Arial"/>
              </a:defRPr>
            </a:lvl5pPr>
            <a:lvl6pPr marL="0" lvl="5" indent="0" algn="r">
              <a:spcBef>
                <a:spcPts val="0"/>
              </a:spcBef>
              <a:buNone/>
              <a:defRPr sz="750">
                <a:solidFill>
                  <a:srgbClr val="8B8C8C"/>
                </a:solidFill>
                <a:latin typeface="Arial"/>
                <a:ea typeface="Arial"/>
                <a:cs typeface="Arial"/>
                <a:sym typeface="Arial"/>
              </a:defRPr>
            </a:lvl6pPr>
            <a:lvl7pPr marL="0" lvl="6" indent="0" algn="r">
              <a:spcBef>
                <a:spcPts val="0"/>
              </a:spcBef>
              <a:buNone/>
              <a:defRPr sz="750">
                <a:solidFill>
                  <a:srgbClr val="8B8C8C"/>
                </a:solidFill>
                <a:latin typeface="Arial"/>
                <a:ea typeface="Arial"/>
                <a:cs typeface="Arial"/>
                <a:sym typeface="Arial"/>
              </a:defRPr>
            </a:lvl7pPr>
            <a:lvl8pPr marL="0" lvl="7" indent="0" algn="r">
              <a:spcBef>
                <a:spcPts val="0"/>
              </a:spcBef>
              <a:buNone/>
              <a:defRPr sz="750">
                <a:solidFill>
                  <a:srgbClr val="8B8C8C"/>
                </a:solidFill>
                <a:latin typeface="Arial"/>
                <a:ea typeface="Arial"/>
                <a:cs typeface="Arial"/>
                <a:sym typeface="Arial"/>
              </a:defRPr>
            </a:lvl8pPr>
            <a:lvl9pPr marL="0" lvl="8" indent="0" algn="r">
              <a:spcBef>
                <a:spcPts val="0"/>
              </a:spcBef>
              <a:buNone/>
              <a:defRPr sz="750">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64" name="Google Shape;64;p55"/>
          <p:cNvCxnSpPr/>
          <p:nvPr/>
        </p:nvCxnSpPr>
        <p:spPr>
          <a:xfrm>
            <a:off x="457200" y="6248400"/>
            <a:ext cx="8229600" cy="0"/>
          </a:xfrm>
          <a:prstGeom prst="straightConnector1">
            <a:avLst/>
          </a:prstGeom>
          <a:noFill/>
          <a:ln w="25400" cap="flat" cmpd="sng">
            <a:solidFill>
              <a:srgbClr val="C7CCCC"/>
            </a:solidFill>
            <a:prstDash val="solid"/>
            <a:round/>
            <a:headEnd type="none" w="sm" len="sm"/>
            <a:tailEnd type="none" w="sm" len="sm"/>
          </a:ln>
        </p:spPr>
      </p:cxnSp>
      <p:pic>
        <p:nvPicPr>
          <p:cNvPr id="65" name="Google Shape;65;p55" descr="UMD_primary_mark.png"/>
          <p:cNvPicPr preferRelativeResize="0"/>
          <p:nvPr/>
        </p:nvPicPr>
        <p:blipFill rotWithShape="1">
          <a:blip r:embed="rId3">
            <a:alphaModFix/>
          </a:blip>
          <a:srcRect/>
          <a:stretch/>
        </p:blipFill>
        <p:spPr>
          <a:xfrm>
            <a:off x="381000" y="6274872"/>
            <a:ext cx="2057400" cy="576072"/>
          </a:xfrm>
          <a:prstGeom prst="rect">
            <a:avLst/>
          </a:prstGeom>
          <a:noFill/>
          <a:ln>
            <a:noFill/>
          </a:ln>
        </p:spPr>
      </p:pic>
      <p:pic>
        <p:nvPicPr>
          <p:cNvPr id="66" name="Google Shape;66;p55" descr="FearlessIdeas-01.png"/>
          <p:cNvPicPr preferRelativeResize="0"/>
          <p:nvPr/>
        </p:nvPicPr>
        <p:blipFill rotWithShape="1">
          <a:blip r:embed="rId4">
            <a:alphaModFix/>
          </a:blip>
          <a:srcRect/>
          <a:stretch/>
        </p:blipFill>
        <p:spPr>
          <a:xfrm>
            <a:off x="3352800" y="6400802"/>
            <a:ext cx="2514600" cy="36076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2"/>
        </a:solidFill>
        <a:effectLst/>
      </p:bgPr>
    </p:bg>
    <p:spTree>
      <p:nvGrpSpPr>
        <p:cNvPr id="1" name="Shape 67"/>
        <p:cNvGrpSpPr/>
        <p:nvPr/>
      </p:nvGrpSpPr>
      <p:grpSpPr>
        <a:xfrm>
          <a:off x="0" y="0"/>
          <a:ext cx="0" cy="0"/>
          <a:chOff x="0" y="0"/>
          <a:chExt cx="0" cy="0"/>
        </a:xfrm>
      </p:grpSpPr>
      <p:sp>
        <p:nvSpPr>
          <p:cNvPr id="68" name="Google Shape;68;p5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500"/>
              <a:buFont typeface="Arial"/>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accent1"/>
              </a:buClr>
              <a:buSzPts val="1632"/>
              <a:buFont typeface="Arial"/>
              <a:buNone/>
              <a:defRPr sz="2400" b="0" i="0" u="none" strike="noStrike" cap="none">
                <a:solidFill>
                  <a:schemeClr val="dk1"/>
                </a:solidFill>
                <a:latin typeface="Arial"/>
                <a:ea typeface="Arial"/>
                <a:cs typeface="Arial"/>
                <a:sym typeface="Arial"/>
              </a:defRPr>
            </a:lvl1pPr>
            <a:lvl2pPr marR="0" lvl="1" algn="l" rtl="0">
              <a:spcBef>
                <a:spcPts val="420"/>
              </a:spcBef>
              <a:spcAft>
                <a:spcPts val="0"/>
              </a:spcAft>
              <a:buClr>
                <a:schemeClr val="accent1"/>
              </a:buClr>
              <a:buSzPts val="1428"/>
              <a:buFont typeface="Arial"/>
              <a:buNone/>
              <a:defRPr sz="2100" b="0" i="0" u="none" strike="noStrike" cap="none">
                <a:solidFill>
                  <a:schemeClr val="dk1"/>
                </a:solidFill>
                <a:latin typeface="Arial"/>
                <a:ea typeface="Arial"/>
                <a:cs typeface="Arial"/>
                <a:sym typeface="Arial"/>
              </a:defRPr>
            </a:lvl2pPr>
            <a:lvl3pPr marR="0" lvl="2" algn="l" rtl="0">
              <a:spcBef>
                <a:spcPts val="360"/>
              </a:spcBef>
              <a:spcAft>
                <a:spcPts val="0"/>
              </a:spcAft>
              <a:buClr>
                <a:schemeClr val="accent1"/>
              </a:buClr>
              <a:buSzPts val="1224"/>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chemeClr val="accent1"/>
              </a:buClr>
              <a:buSzPts val="1020"/>
              <a:buFont typeface="Arial"/>
              <a:buNone/>
              <a:defRPr sz="1500" b="0" i="0" u="none" strike="noStrike" cap="none">
                <a:solidFill>
                  <a:schemeClr val="dk1"/>
                </a:solidFill>
                <a:latin typeface="Arial"/>
                <a:ea typeface="Arial"/>
                <a:cs typeface="Arial"/>
                <a:sym typeface="Arial"/>
              </a:defRPr>
            </a:lvl4pPr>
            <a:lvl5pPr marR="0" lvl="4" algn="l" rtl="0">
              <a:spcBef>
                <a:spcPts val="300"/>
              </a:spcBef>
              <a:spcAft>
                <a:spcPts val="0"/>
              </a:spcAft>
              <a:buClr>
                <a:schemeClr val="accent1"/>
              </a:buClr>
              <a:buSzPts val="1020"/>
              <a:buFont typeface="Arial"/>
              <a:buNone/>
              <a:defRPr sz="1500" b="0" i="0" u="none" strike="noStrike" cap="none">
                <a:solidFill>
                  <a:schemeClr val="dk1"/>
                </a:solidFill>
                <a:latin typeface="Arial"/>
                <a:ea typeface="Arial"/>
                <a:cs typeface="Arial"/>
                <a:sym typeface="Arial"/>
              </a:defRPr>
            </a:lvl5pPr>
            <a:lvl6pPr marR="0" lvl="5"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70" name="Google Shape;70;p5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SzPts val="714"/>
              <a:buNone/>
              <a:defRPr sz="1050"/>
            </a:lvl1pPr>
            <a:lvl2pPr marL="914400" lvl="1" indent="-228600" algn="l">
              <a:spcBef>
                <a:spcPts val="180"/>
              </a:spcBef>
              <a:spcAft>
                <a:spcPts val="0"/>
              </a:spcAft>
              <a:buSzPts val="612"/>
              <a:buNone/>
              <a:defRPr sz="900"/>
            </a:lvl2pPr>
            <a:lvl3pPr marL="1371600" lvl="2" indent="-228600" algn="l">
              <a:spcBef>
                <a:spcPts val="150"/>
              </a:spcBef>
              <a:spcAft>
                <a:spcPts val="0"/>
              </a:spcAft>
              <a:buSzPts val="510"/>
              <a:buNone/>
              <a:defRPr sz="750"/>
            </a:lvl3pPr>
            <a:lvl4pPr marL="1828800" lvl="3" indent="-228600" algn="l">
              <a:spcBef>
                <a:spcPts val="135"/>
              </a:spcBef>
              <a:spcAft>
                <a:spcPts val="0"/>
              </a:spcAft>
              <a:buSzPts val="459"/>
              <a:buNone/>
              <a:defRPr sz="675"/>
            </a:lvl4pPr>
            <a:lvl5pPr marL="2286000" lvl="4" indent="-228600" algn="l">
              <a:spcBef>
                <a:spcPts val="135"/>
              </a:spcBef>
              <a:spcAft>
                <a:spcPts val="0"/>
              </a:spcAft>
              <a:buSzPts val="459"/>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71" name="Google Shape;71;p5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50">
                <a:solidFill>
                  <a:srgbClr val="8B8C8C"/>
                </a:solidFill>
                <a:latin typeface="Arial"/>
                <a:ea typeface="Arial"/>
                <a:cs typeface="Arial"/>
                <a:sym typeface="Arial"/>
              </a:defRPr>
            </a:lvl1pPr>
            <a:lvl2pPr marL="0" lvl="1" indent="0" algn="r">
              <a:spcBef>
                <a:spcPts val="0"/>
              </a:spcBef>
              <a:buNone/>
              <a:defRPr sz="750">
                <a:solidFill>
                  <a:srgbClr val="8B8C8C"/>
                </a:solidFill>
                <a:latin typeface="Arial"/>
                <a:ea typeface="Arial"/>
                <a:cs typeface="Arial"/>
                <a:sym typeface="Arial"/>
              </a:defRPr>
            </a:lvl2pPr>
            <a:lvl3pPr marL="0" lvl="2" indent="0" algn="r">
              <a:spcBef>
                <a:spcPts val="0"/>
              </a:spcBef>
              <a:buNone/>
              <a:defRPr sz="750">
                <a:solidFill>
                  <a:srgbClr val="8B8C8C"/>
                </a:solidFill>
                <a:latin typeface="Arial"/>
                <a:ea typeface="Arial"/>
                <a:cs typeface="Arial"/>
                <a:sym typeface="Arial"/>
              </a:defRPr>
            </a:lvl3pPr>
            <a:lvl4pPr marL="0" lvl="3" indent="0" algn="r">
              <a:spcBef>
                <a:spcPts val="0"/>
              </a:spcBef>
              <a:buNone/>
              <a:defRPr sz="750">
                <a:solidFill>
                  <a:srgbClr val="8B8C8C"/>
                </a:solidFill>
                <a:latin typeface="Arial"/>
                <a:ea typeface="Arial"/>
                <a:cs typeface="Arial"/>
                <a:sym typeface="Arial"/>
              </a:defRPr>
            </a:lvl4pPr>
            <a:lvl5pPr marL="0" lvl="4" indent="0" algn="r">
              <a:spcBef>
                <a:spcPts val="0"/>
              </a:spcBef>
              <a:buNone/>
              <a:defRPr sz="750">
                <a:solidFill>
                  <a:srgbClr val="8B8C8C"/>
                </a:solidFill>
                <a:latin typeface="Arial"/>
                <a:ea typeface="Arial"/>
                <a:cs typeface="Arial"/>
                <a:sym typeface="Arial"/>
              </a:defRPr>
            </a:lvl5pPr>
            <a:lvl6pPr marL="0" lvl="5" indent="0" algn="r">
              <a:spcBef>
                <a:spcPts val="0"/>
              </a:spcBef>
              <a:buNone/>
              <a:defRPr sz="750">
                <a:solidFill>
                  <a:srgbClr val="8B8C8C"/>
                </a:solidFill>
                <a:latin typeface="Arial"/>
                <a:ea typeface="Arial"/>
                <a:cs typeface="Arial"/>
                <a:sym typeface="Arial"/>
              </a:defRPr>
            </a:lvl6pPr>
            <a:lvl7pPr marL="0" lvl="6" indent="0" algn="r">
              <a:spcBef>
                <a:spcPts val="0"/>
              </a:spcBef>
              <a:buNone/>
              <a:defRPr sz="750">
                <a:solidFill>
                  <a:srgbClr val="8B8C8C"/>
                </a:solidFill>
                <a:latin typeface="Arial"/>
                <a:ea typeface="Arial"/>
                <a:cs typeface="Arial"/>
                <a:sym typeface="Arial"/>
              </a:defRPr>
            </a:lvl7pPr>
            <a:lvl8pPr marL="0" lvl="7" indent="0" algn="r">
              <a:spcBef>
                <a:spcPts val="0"/>
              </a:spcBef>
              <a:buNone/>
              <a:defRPr sz="750">
                <a:solidFill>
                  <a:srgbClr val="8B8C8C"/>
                </a:solidFill>
                <a:latin typeface="Arial"/>
                <a:ea typeface="Arial"/>
                <a:cs typeface="Arial"/>
                <a:sym typeface="Arial"/>
              </a:defRPr>
            </a:lvl8pPr>
            <a:lvl9pPr marL="0" lvl="8" indent="0" algn="r">
              <a:spcBef>
                <a:spcPts val="0"/>
              </a:spcBef>
              <a:buNone/>
              <a:defRPr sz="750">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72"/>
        <p:cNvGrpSpPr/>
        <p:nvPr/>
      </p:nvGrpSpPr>
      <p:grpSpPr>
        <a:xfrm>
          <a:off x="0" y="0"/>
          <a:ext cx="0" cy="0"/>
          <a:chOff x="0" y="0"/>
          <a:chExt cx="0" cy="0"/>
        </a:xfrm>
      </p:grpSpPr>
      <p:sp>
        <p:nvSpPr>
          <p:cNvPr id="73" name="Google Shape;73;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7"/>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224"/>
              <a:buNone/>
              <a:defRPr/>
            </a:lvl1pPr>
            <a:lvl2pPr marL="914400" lvl="1" indent="-306324" algn="l">
              <a:spcBef>
                <a:spcPts val="360"/>
              </a:spcBef>
              <a:spcAft>
                <a:spcPts val="0"/>
              </a:spcAft>
              <a:buSzPts val="1224"/>
              <a:buChar char="•"/>
              <a:defRPr/>
            </a:lvl2pPr>
            <a:lvl3pPr marL="1371600" lvl="2" indent="-306324" algn="l">
              <a:spcBef>
                <a:spcPts val="360"/>
              </a:spcBef>
              <a:spcAft>
                <a:spcPts val="0"/>
              </a:spcAft>
              <a:buSzPts val="1224"/>
              <a:buChar char="•"/>
              <a:defRPr/>
            </a:lvl3pPr>
            <a:lvl4pPr marL="1828800" lvl="3" indent="-306324" algn="l">
              <a:spcBef>
                <a:spcPts val="360"/>
              </a:spcBef>
              <a:spcAft>
                <a:spcPts val="0"/>
              </a:spcAft>
              <a:buSzPts val="1224"/>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with Content" type="obj">
  <p:cSld name="OBJECT">
    <p:bg>
      <p:bgPr>
        <a:solidFill>
          <a:schemeClr val="lt2"/>
        </a:solidFill>
        <a:effectLst/>
      </p:bgPr>
    </p:bg>
    <p:spTree>
      <p:nvGrpSpPr>
        <p:cNvPr id="1" name="Shape 20"/>
        <p:cNvGrpSpPr/>
        <p:nvPr/>
      </p:nvGrpSpPr>
      <p:grpSpPr>
        <a:xfrm>
          <a:off x="0" y="0"/>
          <a:ext cx="0" cy="0"/>
          <a:chOff x="0" y="0"/>
          <a:chExt cx="0" cy="0"/>
        </a:xfrm>
      </p:grpSpPr>
      <p:sp>
        <p:nvSpPr>
          <p:cNvPr id="21" name="Google Shape;21;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7"/>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10"/>
              </a:spcBef>
              <a:spcAft>
                <a:spcPts val="0"/>
              </a:spcAft>
              <a:buSzPts val="1734"/>
              <a:buNone/>
              <a:defRPr/>
            </a:lvl1pPr>
            <a:lvl2pPr marL="914400" lvl="1" indent="-228600" algn="l">
              <a:spcBef>
                <a:spcPts val="390"/>
              </a:spcBef>
              <a:spcAft>
                <a:spcPts val="0"/>
              </a:spcAft>
              <a:buSzPts val="1326"/>
              <a:buNone/>
              <a:defRPr/>
            </a:lvl2pPr>
            <a:lvl3pPr marL="1371600" lvl="2" indent="-228600" algn="l">
              <a:spcBef>
                <a:spcPts val="315"/>
              </a:spcBef>
              <a:spcAft>
                <a:spcPts val="0"/>
              </a:spcAft>
              <a:buSzPts val="1071"/>
              <a:buNone/>
              <a:defRPr/>
            </a:lvl3pPr>
            <a:lvl4pPr marL="1828800" lvl="3" indent="-228600" algn="l">
              <a:spcBef>
                <a:spcPts val="240"/>
              </a:spcBef>
              <a:spcAft>
                <a:spcPts val="0"/>
              </a:spcAft>
              <a:buSzPts val="816"/>
              <a:buNone/>
              <a:defRPr/>
            </a:lvl4pPr>
            <a:lvl5pPr marL="2286000" lvl="4" indent="-228600" algn="l">
              <a:spcBef>
                <a:spcPts val="195"/>
              </a:spcBef>
              <a:spcAft>
                <a:spcPts val="0"/>
              </a:spcAft>
              <a:buSzPts val="663"/>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3" name="Google Shape;23;p47"/>
          <p:cNvCxnSpPr/>
          <p:nvPr/>
        </p:nvCxnSpPr>
        <p:spPr>
          <a:xfrm>
            <a:off x="457200" y="1447800"/>
            <a:ext cx="8229600" cy="0"/>
          </a:xfrm>
          <a:prstGeom prst="straightConnector1">
            <a:avLst/>
          </a:prstGeom>
          <a:noFill/>
          <a:ln w="25400" cap="flat" cmpd="sng">
            <a:solidFill>
              <a:srgbClr val="C7CCCC"/>
            </a:solidFill>
            <a:prstDash val="solid"/>
            <a:round/>
            <a:headEnd type="none" w="sm" len="sm"/>
            <a:tailEnd type="none" w="sm" len="sm"/>
          </a:ln>
        </p:spPr>
      </p:cxnSp>
      <p:sp>
        <p:nvSpPr>
          <p:cNvPr id="24" name="Google Shape;24;p4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50" b="0" i="0" u="none" strike="noStrike" cap="none">
                <a:solidFill>
                  <a:srgbClr val="8B8C8C"/>
                </a:solidFill>
                <a:latin typeface="Arial"/>
                <a:ea typeface="Arial"/>
                <a:cs typeface="Arial"/>
                <a:sym typeface="Arial"/>
              </a:defRPr>
            </a:lvl1pPr>
            <a:lvl2pPr marL="0" lvl="1" indent="0" algn="r">
              <a:spcBef>
                <a:spcPts val="0"/>
              </a:spcBef>
              <a:buNone/>
              <a:defRPr sz="750" b="0" i="0" u="none" strike="noStrike" cap="none">
                <a:solidFill>
                  <a:srgbClr val="8B8C8C"/>
                </a:solidFill>
                <a:latin typeface="Arial"/>
                <a:ea typeface="Arial"/>
                <a:cs typeface="Arial"/>
                <a:sym typeface="Arial"/>
              </a:defRPr>
            </a:lvl2pPr>
            <a:lvl3pPr marL="0" lvl="2" indent="0" algn="r">
              <a:spcBef>
                <a:spcPts val="0"/>
              </a:spcBef>
              <a:buNone/>
              <a:defRPr sz="750" b="0" i="0" u="none" strike="noStrike" cap="none">
                <a:solidFill>
                  <a:srgbClr val="8B8C8C"/>
                </a:solidFill>
                <a:latin typeface="Arial"/>
                <a:ea typeface="Arial"/>
                <a:cs typeface="Arial"/>
                <a:sym typeface="Arial"/>
              </a:defRPr>
            </a:lvl3pPr>
            <a:lvl4pPr marL="0" lvl="3" indent="0" algn="r">
              <a:spcBef>
                <a:spcPts val="0"/>
              </a:spcBef>
              <a:buNone/>
              <a:defRPr sz="750" b="0" i="0" u="none" strike="noStrike" cap="none">
                <a:solidFill>
                  <a:srgbClr val="8B8C8C"/>
                </a:solidFill>
                <a:latin typeface="Arial"/>
                <a:ea typeface="Arial"/>
                <a:cs typeface="Arial"/>
                <a:sym typeface="Arial"/>
              </a:defRPr>
            </a:lvl4pPr>
            <a:lvl5pPr marL="0" lvl="4" indent="0" algn="r">
              <a:spcBef>
                <a:spcPts val="0"/>
              </a:spcBef>
              <a:buNone/>
              <a:defRPr sz="750" b="0" i="0" u="none" strike="noStrike" cap="none">
                <a:solidFill>
                  <a:srgbClr val="8B8C8C"/>
                </a:solidFill>
                <a:latin typeface="Arial"/>
                <a:ea typeface="Arial"/>
                <a:cs typeface="Arial"/>
                <a:sym typeface="Arial"/>
              </a:defRPr>
            </a:lvl5pPr>
            <a:lvl6pPr marL="0" lvl="5" indent="0" algn="r">
              <a:spcBef>
                <a:spcPts val="0"/>
              </a:spcBef>
              <a:buNone/>
              <a:defRPr sz="750" b="0" i="0" u="none" strike="noStrike" cap="none">
                <a:solidFill>
                  <a:srgbClr val="8B8C8C"/>
                </a:solidFill>
                <a:latin typeface="Arial"/>
                <a:ea typeface="Arial"/>
                <a:cs typeface="Arial"/>
                <a:sym typeface="Arial"/>
              </a:defRPr>
            </a:lvl6pPr>
            <a:lvl7pPr marL="0" lvl="6" indent="0" algn="r">
              <a:spcBef>
                <a:spcPts val="0"/>
              </a:spcBef>
              <a:buNone/>
              <a:defRPr sz="750" b="0" i="0" u="none" strike="noStrike" cap="none">
                <a:solidFill>
                  <a:srgbClr val="8B8C8C"/>
                </a:solidFill>
                <a:latin typeface="Arial"/>
                <a:ea typeface="Arial"/>
                <a:cs typeface="Arial"/>
                <a:sym typeface="Arial"/>
              </a:defRPr>
            </a:lvl7pPr>
            <a:lvl8pPr marL="0" lvl="7" indent="0" algn="r">
              <a:spcBef>
                <a:spcPts val="0"/>
              </a:spcBef>
              <a:buNone/>
              <a:defRPr sz="750" b="0" i="0" u="none" strike="noStrike" cap="none">
                <a:solidFill>
                  <a:srgbClr val="8B8C8C"/>
                </a:solidFill>
                <a:latin typeface="Arial"/>
                <a:ea typeface="Arial"/>
                <a:cs typeface="Arial"/>
                <a:sym typeface="Arial"/>
              </a:defRPr>
            </a:lvl8pPr>
            <a:lvl9pPr marL="0" lvl="8" indent="0" algn="r">
              <a:spcBef>
                <a:spcPts val="0"/>
              </a:spcBef>
              <a:buNone/>
              <a:defRPr sz="750" b="0" i="0" u="none" strike="noStrike" cap="none">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lt2"/>
        </a:solidFill>
        <a:effectLst/>
      </p:bgPr>
    </p:bg>
    <p:spTree>
      <p:nvGrpSpPr>
        <p:cNvPr id="1" name="Shape 25"/>
        <p:cNvGrpSpPr/>
        <p:nvPr/>
      </p:nvGrpSpPr>
      <p:grpSpPr>
        <a:xfrm>
          <a:off x="0" y="0"/>
          <a:ext cx="0" cy="0"/>
          <a:chOff x="0" y="0"/>
          <a:chExt cx="0" cy="0"/>
        </a:xfrm>
      </p:grpSpPr>
      <p:sp>
        <p:nvSpPr>
          <p:cNvPr id="26" name="Google Shape;26;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8"/>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420"/>
              </a:spcBef>
              <a:spcAft>
                <a:spcPts val="0"/>
              </a:spcAft>
              <a:buSzPts val="1428"/>
              <a:buNone/>
              <a:defRPr sz="2100"/>
            </a:lvl1pPr>
            <a:lvl2pPr marL="914400" lvl="1" indent="-228600" algn="l">
              <a:spcBef>
                <a:spcPts val="360"/>
              </a:spcBef>
              <a:spcAft>
                <a:spcPts val="0"/>
              </a:spcAft>
              <a:buSzPts val="1224"/>
              <a:buNone/>
              <a:defRPr sz="1800"/>
            </a:lvl2pPr>
            <a:lvl3pPr marL="1371600" lvl="2" indent="-228600" algn="l">
              <a:spcBef>
                <a:spcPts val="300"/>
              </a:spcBef>
              <a:spcAft>
                <a:spcPts val="0"/>
              </a:spcAft>
              <a:buSzPts val="1020"/>
              <a:buNone/>
              <a:defRPr sz="1500"/>
            </a:lvl3pPr>
            <a:lvl4pPr marL="1828800" lvl="3" indent="-228600" algn="l">
              <a:spcBef>
                <a:spcPts val="270"/>
              </a:spcBef>
              <a:spcAft>
                <a:spcPts val="0"/>
              </a:spcAft>
              <a:buSzPts val="918"/>
              <a:buNone/>
              <a:defRPr sz="1350"/>
            </a:lvl4pPr>
            <a:lvl5pPr marL="2286000" lvl="4" indent="-228600" algn="l">
              <a:spcBef>
                <a:spcPts val="270"/>
              </a:spcBef>
              <a:spcAft>
                <a:spcPts val="0"/>
              </a:spcAft>
              <a:buSzPts val="918"/>
              <a:buNone/>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28" name="Google Shape;28;p48"/>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420"/>
              </a:spcBef>
              <a:spcAft>
                <a:spcPts val="0"/>
              </a:spcAft>
              <a:buSzPts val="1428"/>
              <a:buNone/>
              <a:defRPr sz="2100"/>
            </a:lvl1pPr>
            <a:lvl2pPr marL="914400" lvl="1" indent="-228600" algn="l">
              <a:spcBef>
                <a:spcPts val="360"/>
              </a:spcBef>
              <a:spcAft>
                <a:spcPts val="0"/>
              </a:spcAft>
              <a:buSzPts val="1224"/>
              <a:buNone/>
              <a:defRPr sz="1800"/>
            </a:lvl2pPr>
            <a:lvl3pPr marL="1371600" lvl="2" indent="-228600" algn="l">
              <a:spcBef>
                <a:spcPts val="300"/>
              </a:spcBef>
              <a:spcAft>
                <a:spcPts val="0"/>
              </a:spcAft>
              <a:buSzPts val="1020"/>
              <a:buNone/>
              <a:defRPr sz="1500"/>
            </a:lvl3pPr>
            <a:lvl4pPr marL="1828800" lvl="3" indent="-228600" algn="l">
              <a:spcBef>
                <a:spcPts val="270"/>
              </a:spcBef>
              <a:spcAft>
                <a:spcPts val="0"/>
              </a:spcAft>
              <a:buSzPts val="918"/>
              <a:buNone/>
              <a:defRPr sz="1350"/>
            </a:lvl4pPr>
            <a:lvl5pPr marL="2286000" lvl="4" indent="-228600" algn="l">
              <a:spcBef>
                <a:spcPts val="270"/>
              </a:spcBef>
              <a:spcAft>
                <a:spcPts val="0"/>
              </a:spcAft>
              <a:buSzPts val="918"/>
              <a:buNone/>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cxnSp>
        <p:nvCxnSpPr>
          <p:cNvPr id="29" name="Google Shape;29;p48"/>
          <p:cNvCxnSpPr/>
          <p:nvPr/>
        </p:nvCxnSpPr>
        <p:spPr>
          <a:xfrm>
            <a:off x="457200" y="1447800"/>
            <a:ext cx="8229600" cy="0"/>
          </a:xfrm>
          <a:prstGeom prst="straightConnector1">
            <a:avLst/>
          </a:prstGeom>
          <a:noFill/>
          <a:ln w="25400" cap="flat" cmpd="sng">
            <a:solidFill>
              <a:srgbClr val="C7CCCC"/>
            </a:solidFill>
            <a:prstDash val="solid"/>
            <a:round/>
            <a:headEnd type="none" w="sm" len="sm"/>
            <a:tailEnd type="none" w="sm" len="sm"/>
          </a:ln>
        </p:spPr>
      </p:cxnSp>
      <p:sp>
        <p:nvSpPr>
          <p:cNvPr id="30" name="Google Shape;30;p4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50">
                <a:solidFill>
                  <a:srgbClr val="8B8C8C"/>
                </a:solidFill>
                <a:latin typeface="Arial"/>
                <a:ea typeface="Arial"/>
                <a:cs typeface="Arial"/>
                <a:sym typeface="Arial"/>
              </a:defRPr>
            </a:lvl1pPr>
            <a:lvl2pPr marL="0" lvl="1" indent="0" algn="r">
              <a:spcBef>
                <a:spcPts val="0"/>
              </a:spcBef>
              <a:buNone/>
              <a:defRPr sz="750">
                <a:solidFill>
                  <a:srgbClr val="8B8C8C"/>
                </a:solidFill>
                <a:latin typeface="Arial"/>
                <a:ea typeface="Arial"/>
                <a:cs typeface="Arial"/>
                <a:sym typeface="Arial"/>
              </a:defRPr>
            </a:lvl2pPr>
            <a:lvl3pPr marL="0" lvl="2" indent="0" algn="r">
              <a:spcBef>
                <a:spcPts val="0"/>
              </a:spcBef>
              <a:buNone/>
              <a:defRPr sz="750">
                <a:solidFill>
                  <a:srgbClr val="8B8C8C"/>
                </a:solidFill>
                <a:latin typeface="Arial"/>
                <a:ea typeface="Arial"/>
                <a:cs typeface="Arial"/>
                <a:sym typeface="Arial"/>
              </a:defRPr>
            </a:lvl3pPr>
            <a:lvl4pPr marL="0" lvl="3" indent="0" algn="r">
              <a:spcBef>
                <a:spcPts val="0"/>
              </a:spcBef>
              <a:buNone/>
              <a:defRPr sz="750">
                <a:solidFill>
                  <a:srgbClr val="8B8C8C"/>
                </a:solidFill>
                <a:latin typeface="Arial"/>
                <a:ea typeface="Arial"/>
                <a:cs typeface="Arial"/>
                <a:sym typeface="Arial"/>
              </a:defRPr>
            </a:lvl4pPr>
            <a:lvl5pPr marL="0" lvl="4" indent="0" algn="r">
              <a:spcBef>
                <a:spcPts val="0"/>
              </a:spcBef>
              <a:buNone/>
              <a:defRPr sz="750">
                <a:solidFill>
                  <a:srgbClr val="8B8C8C"/>
                </a:solidFill>
                <a:latin typeface="Arial"/>
                <a:ea typeface="Arial"/>
                <a:cs typeface="Arial"/>
                <a:sym typeface="Arial"/>
              </a:defRPr>
            </a:lvl5pPr>
            <a:lvl6pPr marL="0" lvl="5" indent="0" algn="r">
              <a:spcBef>
                <a:spcPts val="0"/>
              </a:spcBef>
              <a:buNone/>
              <a:defRPr sz="750">
                <a:solidFill>
                  <a:srgbClr val="8B8C8C"/>
                </a:solidFill>
                <a:latin typeface="Arial"/>
                <a:ea typeface="Arial"/>
                <a:cs typeface="Arial"/>
                <a:sym typeface="Arial"/>
              </a:defRPr>
            </a:lvl6pPr>
            <a:lvl7pPr marL="0" lvl="6" indent="0" algn="r">
              <a:spcBef>
                <a:spcPts val="0"/>
              </a:spcBef>
              <a:buNone/>
              <a:defRPr sz="750">
                <a:solidFill>
                  <a:srgbClr val="8B8C8C"/>
                </a:solidFill>
                <a:latin typeface="Arial"/>
                <a:ea typeface="Arial"/>
                <a:cs typeface="Arial"/>
                <a:sym typeface="Arial"/>
              </a:defRPr>
            </a:lvl7pPr>
            <a:lvl8pPr marL="0" lvl="7" indent="0" algn="r">
              <a:spcBef>
                <a:spcPts val="0"/>
              </a:spcBef>
              <a:buNone/>
              <a:defRPr sz="750">
                <a:solidFill>
                  <a:srgbClr val="8B8C8C"/>
                </a:solidFill>
                <a:latin typeface="Arial"/>
                <a:ea typeface="Arial"/>
                <a:cs typeface="Arial"/>
                <a:sym typeface="Arial"/>
              </a:defRPr>
            </a:lvl8pPr>
            <a:lvl9pPr marL="0" lvl="8" indent="0" algn="r">
              <a:spcBef>
                <a:spcPts val="0"/>
              </a:spcBef>
              <a:buNone/>
              <a:defRPr sz="750">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31"/>
        <p:cNvGrpSpPr/>
        <p:nvPr/>
      </p:nvGrpSpPr>
      <p:grpSpPr>
        <a:xfrm>
          <a:off x="0" y="0"/>
          <a:ext cx="0" cy="0"/>
          <a:chOff x="0" y="0"/>
          <a:chExt cx="0" cy="0"/>
        </a:xfrm>
      </p:grpSpPr>
      <p:sp>
        <p:nvSpPr>
          <p:cNvPr id="32" name="Google Shape;32;p4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50">
                <a:solidFill>
                  <a:srgbClr val="8B8C8C"/>
                </a:solidFill>
                <a:latin typeface="Arial"/>
                <a:ea typeface="Arial"/>
                <a:cs typeface="Arial"/>
                <a:sym typeface="Arial"/>
              </a:defRPr>
            </a:lvl1pPr>
            <a:lvl2pPr marL="0" lvl="1" indent="0" algn="r">
              <a:spcBef>
                <a:spcPts val="0"/>
              </a:spcBef>
              <a:buNone/>
              <a:defRPr sz="750">
                <a:solidFill>
                  <a:srgbClr val="8B8C8C"/>
                </a:solidFill>
                <a:latin typeface="Arial"/>
                <a:ea typeface="Arial"/>
                <a:cs typeface="Arial"/>
                <a:sym typeface="Arial"/>
              </a:defRPr>
            </a:lvl2pPr>
            <a:lvl3pPr marL="0" lvl="2" indent="0" algn="r">
              <a:spcBef>
                <a:spcPts val="0"/>
              </a:spcBef>
              <a:buNone/>
              <a:defRPr sz="750">
                <a:solidFill>
                  <a:srgbClr val="8B8C8C"/>
                </a:solidFill>
                <a:latin typeface="Arial"/>
                <a:ea typeface="Arial"/>
                <a:cs typeface="Arial"/>
                <a:sym typeface="Arial"/>
              </a:defRPr>
            </a:lvl3pPr>
            <a:lvl4pPr marL="0" lvl="3" indent="0" algn="r">
              <a:spcBef>
                <a:spcPts val="0"/>
              </a:spcBef>
              <a:buNone/>
              <a:defRPr sz="750">
                <a:solidFill>
                  <a:srgbClr val="8B8C8C"/>
                </a:solidFill>
                <a:latin typeface="Arial"/>
                <a:ea typeface="Arial"/>
                <a:cs typeface="Arial"/>
                <a:sym typeface="Arial"/>
              </a:defRPr>
            </a:lvl4pPr>
            <a:lvl5pPr marL="0" lvl="4" indent="0" algn="r">
              <a:spcBef>
                <a:spcPts val="0"/>
              </a:spcBef>
              <a:buNone/>
              <a:defRPr sz="750">
                <a:solidFill>
                  <a:srgbClr val="8B8C8C"/>
                </a:solidFill>
                <a:latin typeface="Arial"/>
                <a:ea typeface="Arial"/>
                <a:cs typeface="Arial"/>
                <a:sym typeface="Arial"/>
              </a:defRPr>
            </a:lvl5pPr>
            <a:lvl6pPr marL="0" lvl="5" indent="0" algn="r">
              <a:spcBef>
                <a:spcPts val="0"/>
              </a:spcBef>
              <a:buNone/>
              <a:defRPr sz="750">
                <a:solidFill>
                  <a:srgbClr val="8B8C8C"/>
                </a:solidFill>
                <a:latin typeface="Arial"/>
                <a:ea typeface="Arial"/>
                <a:cs typeface="Arial"/>
                <a:sym typeface="Arial"/>
              </a:defRPr>
            </a:lvl6pPr>
            <a:lvl7pPr marL="0" lvl="6" indent="0" algn="r">
              <a:spcBef>
                <a:spcPts val="0"/>
              </a:spcBef>
              <a:buNone/>
              <a:defRPr sz="750">
                <a:solidFill>
                  <a:srgbClr val="8B8C8C"/>
                </a:solidFill>
                <a:latin typeface="Arial"/>
                <a:ea typeface="Arial"/>
                <a:cs typeface="Arial"/>
                <a:sym typeface="Arial"/>
              </a:defRPr>
            </a:lvl7pPr>
            <a:lvl8pPr marL="0" lvl="7" indent="0" algn="r">
              <a:spcBef>
                <a:spcPts val="0"/>
              </a:spcBef>
              <a:buNone/>
              <a:defRPr sz="750">
                <a:solidFill>
                  <a:srgbClr val="8B8C8C"/>
                </a:solidFill>
                <a:latin typeface="Arial"/>
                <a:ea typeface="Arial"/>
                <a:cs typeface="Arial"/>
                <a:sym typeface="Arial"/>
              </a:defRPr>
            </a:lvl8pPr>
            <a:lvl9pPr marL="0" lvl="8" indent="0" algn="r">
              <a:spcBef>
                <a:spcPts val="0"/>
              </a:spcBef>
              <a:buNone/>
              <a:defRPr sz="750">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act">
  <p:cSld name="Contact">
    <p:bg>
      <p:bgPr>
        <a:blipFill>
          <a:blip r:embed="rId2">
            <a:alphaModFix/>
          </a:blip>
          <a:stretch>
            <a:fillRect/>
          </a:stretch>
        </a:blipFill>
        <a:effectLst/>
      </p:bgPr>
    </p:bg>
    <p:spTree>
      <p:nvGrpSpPr>
        <p:cNvPr id="1" name="Shape 33"/>
        <p:cNvGrpSpPr/>
        <p:nvPr/>
      </p:nvGrpSpPr>
      <p:grpSpPr>
        <a:xfrm>
          <a:off x="0" y="0"/>
          <a:ext cx="0" cy="0"/>
          <a:chOff x="0" y="0"/>
          <a:chExt cx="0" cy="0"/>
        </a:xfrm>
      </p:grpSpPr>
      <p:pic>
        <p:nvPicPr>
          <p:cNvPr id="34" name="Google Shape;34;p50" descr="UMD_primary_mark_vertical_white_black_type.png"/>
          <p:cNvPicPr preferRelativeResize="0"/>
          <p:nvPr/>
        </p:nvPicPr>
        <p:blipFill rotWithShape="1">
          <a:blip r:embed="rId3">
            <a:alphaModFix/>
          </a:blip>
          <a:srcRect/>
          <a:stretch/>
        </p:blipFill>
        <p:spPr>
          <a:xfrm>
            <a:off x="3009900" y="2971802"/>
            <a:ext cx="3124200" cy="1450915"/>
          </a:xfrm>
          <a:prstGeom prst="rect">
            <a:avLst/>
          </a:prstGeom>
          <a:noFill/>
          <a:ln>
            <a:noFill/>
          </a:ln>
        </p:spPr>
      </p:pic>
      <p:sp>
        <p:nvSpPr>
          <p:cNvPr id="35" name="Google Shape;35;p50"/>
          <p:cNvSpPr txBox="1">
            <a:spLocks noGrp="1"/>
          </p:cNvSpPr>
          <p:nvPr>
            <p:ph type="body" idx="1"/>
          </p:nvPr>
        </p:nvSpPr>
        <p:spPr>
          <a:xfrm>
            <a:off x="0" y="5257800"/>
            <a:ext cx="9144000" cy="1600200"/>
          </a:xfrm>
          <a:prstGeom prst="rect">
            <a:avLst/>
          </a:prstGeom>
          <a:noFill/>
          <a:ln>
            <a:noFill/>
          </a:ln>
        </p:spPr>
        <p:txBody>
          <a:bodyPr spcFirstLastPara="1" wrap="square" lIns="91425" tIns="45700" rIns="91425" bIns="45700" anchor="ctr" anchorCtr="0">
            <a:normAutofit/>
          </a:bodyPr>
          <a:lstStyle>
            <a:lvl1pPr marL="457200" lvl="0" indent="-228600" algn="ctr">
              <a:spcBef>
                <a:spcPts val="195"/>
              </a:spcBef>
              <a:spcAft>
                <a:spcPts val="0"/>
              </a:spcAft>
              <a:buSzPts val="663"/>
              <a:buNone/>
              <a:defRPr sz="975" b="1">
                <a:solidFill>
                  <a:schemeClr val="lt2"/>
                </a:solidFill>
              </a:defRPr>
            </a:lvl1pPr>
            <a:lvl2pPr marL="914400" lvl="1" indent="-306324" algn="l">
              <a:spcBef>
                <a:spcPts val="360"/>
              </a:spcBef>
              <a:spcAft>
                <a:spcPts val="0"/>
              </a:spcAft>
              <a:buSzPts val="1224"/>
              <a:buChar char="•"/>
              <a:defRPr/>
            </a:lvl2pPr>
            <a:lvl3pPr marL="1371600" lvl="2" indent="-306324" algn="l">
              <a:spcBef>
                <a:spcPts val="360"/>
              </a:spcBef>
              <a:spcAft>
                <a:spcPts val="0"/>
              </a:spcAft>
              <a:buSzPts val="1224"/>
              <a:buChar char="•"/>
              <a:defRPr/>
            </a:lvl3pPr>
            <a:lvl4pPr marL="1828800" lvl="3" indent="-306324" algn="l">
              <a:spcBef>
                <a:spcPts val="360"/>
              </a:spcBef>
              <a:spcAft>
                <a:spcPts val="0"/>
              </a:spcAft>
              <a:buSzPts val="1224"/>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Bulleted Content">
  <p:cSld name="Title with Bulleted Content">
    <p:bg>
      <p:bgPr>
        <a:solidFill>
          <a:schemeClr val="lt2"/>
        </a:solidFill>
        <a:effectLst/>
      </p:bgPr>
    </p:bg>
    <p:spTree>
      <p:nvGrpSpPr>
        <p:cNvPr id="1" name="Shape 36"/>
        <p:cNvGrpSpPr/>
        <p:nvPr/>
      </p:nvGrpSpPr>
      <p:grpSpPr>
        <a:xfrm>
          <a:off x="0" y="0"/>
          <a:ext cx="0" cy="0"/>
          <a:chOff x="0" y="0"/>
          <a:chExt cx="0" cy="0"/>
        </a:xfrm>
      </p:grpSpPr>
      <p:sp>
        <p:nvSpPr>
          <p:cNvPr id="37" name="Google Shape;37;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1"/>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10"/>
              </a:spcBef>
              <a:spcAft>
                <a:spcPts val="0"/>
              </a:spcAft>
              <a:buSzPts val="1734"/>
              <a:buNone/>
              <a:defRPr/>
            </a:lvl1pPr>
            <a:lvl2pPr marL="914400" lvl="1" indent="-306324" algn="l">
              <a:spcBef>
                <a:spcPts val="360"/>
              </a:spcBef>
              <a:spcAft>
                <a:spcPts val="0"/>
              </a:spcAft>
              <a:buSzPts val="1224"/>
              <a:buChar char="•"/>
              <a:defRPr/>
            </a:lvl2pPr>
            <a:lvl3pPr marL="1371600" lvl="2" indent="-306324" algn="l">
              <a:spcBef>
                <a:spcPts val="360"/>
              </a:spcBef>
              <a:spcAft>
                <a:spcPts val="0"/>
              </a:spcAft>
              <a:buSzPts val="1224"/>
              <a:buChar char="•"/>
              <a:defRPr/>
            </a:lvl3pPr>
            <a:lvl4pPr marL="1828800" lvl="3" indent="-306324" algn="l">
              <a:spcBef>
                <a:spcPts val="360"/>
              </a:spcBef>
              <a:spcAft>
                <a:spcPts val="0"/>
              </a:spcAft>
              <a:buSzPts val="1224"/>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9" name="Google Shape;39;p51"/>
          <p:cNvCxnSpPr/>
          <p:nvPr/>
        </p:nvCxnSpPr>
        <p:spPr>
          <a:xfrm>
            <a:off x="457200" y="1447800"/>
            <a:ext cx="8229600" cy="0"/>
          </a:xfrm>
          <a:prstGeom prst="straightConnector1">
            <a:avLst/>
          </a:prstGeom>
          <a:noFill/>
          <a:ln w="25400" cap="flat" cmpd="sng">
            <a:solidFill>
              <a:srgbClr val="C7CCCC"/>
            </a:solidFill>
            <a:prstDash val="solid"/>
            <a:round/>
            <a:headEnd type="none" w="sm" len="sm"/>
            <a:tailEnd type="none" w="sm" len="sm"/>
          </a:ln>
        </p:spPr>
      </p:cxnSp>
      <p:sp>
        <p:nvSpPr>
          <p:cNvPr id="40" name="Google Shape;40;p5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50">
                <a:solidFill>
                  <a:srgbClr val="8B8C8C"/>
                </a:solidFill>
                <a:latin typeface="Arial"/>
                <a:ea typeface="Arial"/>
                <a:cs typeface="Arial"/>
                <a:sym typeface="Arial"/>
              </a:defRPr>
            </a:lvl1pPr>
            <a:lvl2pPr marL="0" lvl="1" indent="0" algn="r">
              <a:spcBef>
                <a:spcPts val="0"/>
              </a:spcBef>
              <a:buNone/>
              <a:defRPr sz="750">
                <a:solidFill>
                  <a:srgbClr val="8B8C8C"/>
                </a:solidFill>
                <a:latin typeface="Arial"/>
                <a:ea typeface="Arial"/>
                <a:cs typeface="Arial"/>
                <a:sym typeface="Arial"/>
              </a:defRPr>
            </a:lvl2pPr>
            <a:lvl3pPr marL="0" lvl="2" indent="0" algn="r">
              <a:spcBef>
                <a:spcPts val="0"/>
              </a:spcBef>
              <a:buNone/>
              <a:defRPr sz="750">
                <a:solidFill>
                  <a:srgbClr val="8B8C8C"/>
                </a:solidFill>
                <a:latin typeface="Arial"/>
                <a:ea typeface="Arial"/>
                <a:cs typeface="Arial"/>
                <a:sym typeface="Arial"/>
              </a:defRPr>
            </a:lvl3pPr>
            <a:lvl4pPr marL="0" lvl="3" indent="0" algn="r">
              <a:spcBef>
                <a:spcPts val="0"/>
              </a:spcBef>
              <a:buNone/>
              <a:defRPr sz="750">
                <a:solidFill>
                  <a:srgbClr val="8B8C8C"/>
                </a:solidFill>
                <a:latin typeface="Arial"/>
                <a:ea typeface="Arial"/>
                <a:cs typeface="Arial"/>
                <a:sym typeface="Arial"/>
              </a:defRPr>
            </a:lvl4pPr>
            <a:lvl5pPr marL="0" lvl="4" indent="0" algn="r">
              <a:spcBef>
                <a:spcPts val="0"/>
              </a:spcBef>
              <a:buNone/>
              <a:defRPr sz="750">
                <a:solidFill>
                  <a:srgbClr val="8B8C8C"/>
                </a:solidFill>
                <a:latin typeface="Arial"/>
                <a:ea typeface="Arial"/>
                <a:cs typeface="Arial"/>
                <a:sym typeface="Arial"/>
              </a:defRPr>
            </a:lvl5pPr>
            <a:lvl6pPr marL="0" lvl="5" indent="0" algn="r">
              <a:spcBef>
                <a:spcPts val="0"/>
              </a:spcBef>
              <a:buNone/>
              <a:defRPr sz="750">
                <a:solidFill>
                  <a:srgbClr val="8B8C8C"/>
                </a:solidFill>
                <a:latin typeface="Arial"/>
                <a:ea typeface="Arial"/>
                <a:cs typeface="Arial"/>
                <a:sym typeface="Arial"/>
              </a:defRPr>
            </a:lvl6pPr>
            <a:lvl7pPr marL="0" lvl="6" indent="0" algn="r">
              <a:spcBef>
                <a:spcPts val="0"/>
              </a:spcBef>
              <a:buNone/>
              <a:defRPr sz="750">
                <a:solidFill>
                  <a:srgbClr val="8B8C8C"/>
                </a:solidFill>
                <a:latin typeface="Arial"/>
                <a:ea typeface="Arial"/>
                <a:cs typeface="Arial"/>
                <a:sym typeface="Arial"/>
              </a:defRPr>
            </a:lvl7pPr>
            <a:lvl8pPr marL="0" lvl="7" indent="0" algn="r">
              <a:spcBef>
                <a:spcPts val="0"/>
              </a:spcBef>
              <a:buNone/>
              <a:defRPr sz="750">
                <a:solidFill>
                  <a:srgbClr val="8B8C8C"/>
                </a:solidFill>
                <a:latin typeface="Arial"/>
                <a:ea typeface="Arial"/>
                <a:cs typeface="Arial"/>
                <a:sym typeface="Arial"/>
              </a:defRPr>
            </a:lvl8pPr>
            <a:lvl9pPr marL="0" lvl="8" indent="0" algn="r">
              <a:spcBef>
                <a:spcPts val="0"/>
              </a:spcBef>
              <a:buNone/>
              <a:defRPr sz="750">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ith Numbered Content">
  <p:cSld name="Title with Numbered Content">
    <p:bg>
      <p:bgPr>
        <a:solidFill>
          <a:schemeClr val="lt2"/>
        </a:solidFill>
        <a:effectLst/>
      </p:bgPr>
    </p:bg>
    <p:spTree>
      <p:nvGrpSpPr>
        <p:cNvPr id="1" name="Shape 41"/>
        <p:cNvGrpSpPr/>
        <p:nvPr/>
      </p:nvGrpSpPr>
      <p:grpSpPr>
        <a:xfrm>
          <a:off x="0" y="0"/>
          <a:ext cx="0" cy="0"/>
          <a:chOff x="0" y="0"/>
          <a:chExt cx="0" cy="0"/>
        </a:xfrm>
      </p:grpSpPr>
      <p:sp>
        <p:nvSpPr>
          <p:cNvPr id="42" name="Google Shape;42;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2"/>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10"/>
              </a:spcBef>
              <a:spcAft>
                <a:spcPts val="0"/>
              </a:spcAft>
              <a:buSzPts val="1734"/>
              <a:buFont typeface="Arial"/>
              <a:buNone/>
              <a:defRPr/>
            </a:lvl1pPr>
            <a:lvl2pPr marL="914400" lvl="1" indent="-312801" algn="l">
              <a:spcBef>
                <a:spcPts val="390"/>
              </a:spcBef>
              <a:spcAft>
                <a:spcPts val="0"/>
              </a:spcAft>
              <a:buSzPts val="1326"/>
              <a:buFont typeface="Arial"/>
              <a:buAutoNum type="arabicPeriod"/>
              <a:defRPr/>
            </a:lvl2pPr>
            <a:lvl3pPr marL="1371600" lvl="2" indent="-296608" algn="l">
              <a:spcBef>
                <a:spcPts val="315"/>
              </a:spcBef>
              <a:spcAft>
                <a:spcPts val="0"/>
              </a:spcAft>
              <a:buSzPts val="1071"/>
              <a:buFont typeface="Arial"/>
              <a:buAutoNum type="arabicPeriod"/>
              <a:defRPr/>
            </a:lvl3pPr>
            <a:lvl4pPr marL="1828800" lvl="3" indent="-280416" algn="l">
              <a:spcBef>
                <a:spcPts val="240"/>
              </a:spcBef>
              <a:spcAft>
                <a:spcPts val="0"/>
              </a:spcAft>
              <a:buSzPts val="816"/>
              <a:buFont typeface="Arial"/>
              <a:buAutoNum type="arabicPeriod"/>
              <a:defRPr/>
            </a:lvl4pPr>
            <a:lvl5pPr marL="2286000" lvl="4" indent="-270700" algn="l">
              <a:spcBef>
                <a:spcPts val="195"/>
              </a:spcBef>
              <a:spcAft>
                <a:spcPts val="0"/>
              </a:spcAft>
              <a:buSzPts val="663"/>
              <a:buFont typeface="Arial"/>
              <a:buAutoNum type="arabicPeriod"/>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5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50">
                <a:solidFill>
                  <a:srgbClr val="8B8C8C"/>
                </a:solidFill>
                <a:latin typeface="Arial"/>
                <a:ea typeface="Arial"/>
                <a:cs typeface="Arial"/>
                <a:sym typeface="Arial"/>
              </a:defRPr>
            </a:lvl1pPr>
            <a:lvl2pPr marL="0" lvl="1" indent="0" algn="r">
              <a:spcBef>
                <a:spcPts val="0"/>
              </a:spcBef>
              <a:buNone/>
              <a:defRPr sz="750">
                <a:solidFill>
                  <a:srgbClr val="8B8C8C"/>
                </a:solidFill>
                <a:latin typeface="Arial"/>
                <a:ea typeface="Arial"/>
                <a:cs typeface="Arial"/>
                <a:sym typeface="Arial"/>
              </a:defRPr>
            </a:lvl2pPr>
            <a:lvl3pPr marL="0" lvl="2" indent="0" algn="r">
              <a:spcBef>
                <a:spcPts val="0"/>
              </a:spcBef>
              <a:buNone/>
              <a:defRPr sz="750">
                <a:solidFill>
                  <a:srgbClr val="8B8C8C"/>
                </a:solidFill>
                <a:latin typeface="Arial"/>
                <a:ea typeface="Arial"/>
                <a:cs typeface="Arial"/>
                <a:sym typeface="Arial"/>
              </a:defRPr>
            </a:lvl3pPr>
            <a:lvl4pPr marL="0" lvl="3" indent="0" algn="r">
              <a:spcBef>
                <a:spcPts val="0"/>
              </a:spcBef>
              <a:buNone/>
              <a:defRPr sz="750">
                <a:solidFill>
                  <a:srgbClr val="8B8C8C"/>
                </a:solidFill>
                <a:latin typeface="Arial"/>
                <a:ea typeface="Arial"/>
                <a:cs typeface="Arial"/>
                <a:sym typeface="Arial"/>
              </a:defRPr>
            </a:lvl4pPr>
            <a:lvl5pPr marL="0" lvl="4" indent="0" algn="r">
              <a:spcBef>
                <a:spcPts val="0"/>
              </a:spcBef>
              <a:buNone/>
              <a:defRPr sz="750">
                <a:solidFill>
                  <a:srgbClr val="8B8C8C"/>
                </a:solidFill>
                <a:latin typeface="Arial"/>
                <a:ea typeface="Arial"/>
                <a:cs typeface="Arial"/>
                <a:sym typeface="Arial"/>
              </a:defRPr>
            </a:lvl5pPr>
            <a:lvl6pPr marL="0" lvl="5" indent="0" algn="r">
              <a:spcBef>
                <a:spcPts val="0"/>
              </a:spcBef>
              <a:buNone/>
              <a:defRPr sz="750">
                <a:solidFill>
                  <a:srgbClr val="8B8C8C"/>
                </a:solidFill>
                <a:latin typeface="Arial"/>
                <a:ea typeface="Arial"/>
                <a:cs typeface="Arial"/>
                <a:sym typeface="Arial"/>
              </a:defRPr>
            </a:lvl6pPr>
            <a:lvl7pPr marL="0" lvl="6" indent="0" algn="r">
              <a:spcBef>
                <a:spcPts val="0"/>
              </a:spcBef>
              <a:buNone/>
              <a:defRPr sz="750">
                <a:solidFill>
                  <a:srgbClr val="8B8C8C"/>
                </a:solidFill>
                <a:latin typeface="Arial"/>
                <a:ea typeface="Arial"/>
                <a:cs typeface="Arial"/>
                <a:sym typeface="Arial"/>
              </a:defRPr>
            </a:lvl7pPr>
            <a:lvl8pPr marL="0" lvl="7" indent="0" algn="r">
              <a:spcBef>
                <a:spcPts val="0"/>
              </a:spcBef>
              <a:buNone/>
              <a:defRPr sz="750">
                <a:solidFill>
                  <a:srgbClr val="8B8C8C"/>
                </a:solidFill>
                <a:latin typeface="Arial"/>
                <a:ea typeface="Arial"/>
                <a:cs typeface="Arial"/>
                <a:sym typeface="Arial"/>
              </a:defRPr>
            </a:lvl8pPr>
            <a:lvl9pPr marL="0" lvl="8" indent="0" algn="r">
              <a:spcBef>
                <a:spcPts val="0"/>
              </a:spcBef>
              <a:buNone/>
              <a:defRPr sz="750">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5" name="Google Shape;45;p52"/>
          <p:cNvCxnSpPr/>
          <p:nvPr/>
        </p:nvCxnSpPr>
        <p:spPr>
          <a:xfrm>
            <a:off x="457200" y="1447800"/>
            <a:ext cx="8229600" cy="0"/>
          </a:xfrm>
          <a:prstGeom prst="straightConnector1">
            <a:avLst/>
          </a:prstGeom>
          <a:noFill/>
          <a:ln w="25400" cap="flat" cmpd="sng">
            <a:solidFill>
              <a:srgbClr val="C7CCCC"/>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2"/>
        </a:solidFill>
        <a:effectLst/>
      </p:bgPr>
    </p:bg>
    <p:spTree>
      <p:nvGrpSpPr>
        <p:cNvPr id="1" name="Shape 46"/>
        <p:cNvGrpSpPr/>
        <p:nvPr/>
      </p:nvGrpSpPr>
      <p:grpSpPr>
        <a:xfrm>
          <a:off x="0" y="0"/>
          <a:ext cx="0" cy="0"/>
          <a:chOff x="0" y="0"/>
          <a:chExt cx="0" cy="0"/>
        </a:xfrm>
      </p:grpSpPr>
      <p:sp>
        <p:nvSpPr>
          <p:cNvPr id="47" name="Google Shape;47;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255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3"/>
          <p:cNvSpPr txBox="1">
            <a:spLocks noGrp="1"/>
          </p:cNvSpPr>
          <p:nvPr>
            <p:ph type="body" idx="1"/>
          </p:nvPr>
        </p:nvSpPr>
        <p:spPr>
          <a:xfrm>
            <a:off x="457200" y="1752600"/>
            <a:ext cx="3886200"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SzPts val="1224"/>
              <a:buNone/>
              <a:defRPr sz="1800" b="1"/>
            </a:lvl1pPr>
            <a:lvl2pPr marL="914400" lvl="1" indent="-228600" algn="l">
              <a:spcBef>
                <a:spcPts val="300"/>
              </a:spcBef>
              <a:spcAft>
                <a:spcPts val="0"/>
              </a:spcAft>
              <a:buSzPts val="1020"/>
              <a:buNone/>
              <a:defRPr sz="1500" b="1"/>
            </a:lvl2pPr>
            <a:lvl3pPr marL="1371600" lvl="2" indent="-228600" algn="l">
              <a:spcBef>
                <a:spcPts val="270"/>
              </a:spcBef>
              <a:spcAft>
                <a:spcPts val="0"/>
              </a:spcAft>
              <a:buSzPts val="918"/>
              <a:buNone/>
              <a:defRPr sz="1350" b="1"/>
            </a:lvl3pPr>
            <a:lvl4pPr marL="1828800" lvl="3" indent="-228600" algn="l">
              <a:spcBef>
                <a:spcPts val="240"/>
              </a:spcBef>
              <a:spcAft>
                <a:spcPts val="0"/>
              </a:spcAft>
              <a:buSzPts val="816"/>
              <a:buNone/>
              <a:defRPr sz="1200" b="1"/>
            </a:lvl4pPr>
            <a:lvl5pPr marL="2286000" lvl="4" indent="-228600" algn="l">
              <a:spcBef>
                <a:spcPts val="240"/>
              </a:spcBef>
              <a:spcAft>
                <a:spcPts val="0"/>
              </a:spcAft>
              <a:buSzPts val="816"/>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49" name="Google Shape;49;p53"/>
          <p:cNvSpPr txBox="1">
            <a:spLocks noGrp="1"/>
          </p:cNvSpPr>
          <p:nvPr>
            <p:ph type="body" idx="2"/>
          </p:nvPr>
        </p:nvSpPr>
        <p:spPr>
          <a:xfrm>
            <a:off x="457200" y="2392362"/>
            <a:ext cx="3886200" cy="3951288"/>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224"/>
              <a:buNone/>
              <a:defRPr sz="1800"/>
            </a:lvl1pPr>
            <a:lvl2pPr marL="914400" lvl="1" indent="-293369" algn="l">
              <a:spcBef>
                <a:spcPts val="300"/>
              </a:spcBef>
              <a:spcAft>
                <a:spcPts val="0"/>
              </a:spcAft>
              <a:buSzPts val="1020"/>
              <a:buChar char="•"/>
              <a:defRPr sz="1500"/>
            </a:lvl2pPr>
            <a:lvl3pPr marL="1371600" lvl="2" indent="-286892" algn="l">
              <a:spcBef>
                <a:spcPts val="270"/>
              </a:spcBef>
              <a:spcAft>
                <a:spcPts val="0"/>
              </a:spcAft>
              <a:buSzPts val="918"/>
              <a:buChar char="•"/>
              <a:defRPr sz="1350"/>
            </a:lvl3pPr>
            <a:lvl4pPr marL="1828800" lvl="3" indent="-280416" algn="l">
              <a:spcBef>
                <a:spcPts val="240"/>
              </a:spcBef>
              <a:spcAft>
                <a:spcPts val="0"/>
              </a:spcAft>
              <a:buSzPts val="816"/>
              <a:buChar char="•"/>
              <a:defRPr sz="1200"/>
            </a:lvl4pPr>
            <a:lvl5pPr marL="2286000" lvl="4" indent="-280416" algn="l">
              <a:spcBef>
                <a:spcPts val="240"/>
              </a:spcBef>
              <a:spcAft>
                <a:spcPts val="0"/>
              </a:spcAft>
              <a:buSzPts val="816"/>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50" name="Google Shape;50;p53"/>
          <p:cNvSpPr txBox="1">
            <a:spLocks noGrp="1"/>
          </p:cNvSpPr>
          <p:nvPr>
            <p:ph type="body" idx="3"/>
          </p:nvPr>
        </p:nvSpPr>
        <p:spPr>
          <a:xfrm>
            <a:off x="4800600" y="1752600"/>
            <a:ext cx="3886200"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SzPts val="1224"/>
              <a:buNone/>
              <a:defRPr sz="1800" b="1"/>
            </a:lvl1pPr>
            <a:lvl2pPr marL="914400" lvl="1" indent="-228600" algn="l">
              <a:spcBef>
                <a:spcPts val="300"/>
              </a:spcBef>
              <a:spcAft>
                <a:spcPts val="0"/>
              </a:spcAft>
              <a:buSzPts val="1020"/>
              <a:buNone/>
              <a:defRPr sz="1500" b="1"/>
            </a:lvl2pPr>
            <a:lvl3pPr marL="1371600" lvl="2" indent="-228600" algn="l">
              <a:spcBef>
                <a:spcPts val="270"/>
              </a:spcBef>
              <a:spcAft>
                <a:spcPts val="0"/>
              </a:spcAft>
              <a:buSzPts val="918"/>
              <a:buNone/>
              <a:defRPr sz="1350" b="1"/>
            </a:lvl3pPr>
            <a:lvl4pPr marL="1828800" lvl="3" indent="-228600" algn="l">
              <a:spcBef>
                <a:spcPts val="240"/>
              </a:spcBef>
              <a:spcAft>
                <a:spcPts val="0"/>
              </a:spcAft>
              <a:buSzPts val="816"/>
              <a:buNone/>
              <a:defRPr sz="1200" b="1"/>
            </a:lvl4pPr>
            <a:lvl5pPr marL="2286000" lvl="4" indent="-228600" algn="l">
              <a:spcBef>
                <a:spcPts val="240"/>
              </a:spcBef>
              <a:spcAft>
                <a:spcPts val="0"/>
              </a:spcAft>
              <a:buSzPts val="816"/>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51" name="Google Shape;51;p53"/>
          <p:cNvSpPr txBox="1">
            <a:spLocks noGrp="1"/>
          </p:cNvSpPr>
          <p:nvPr>
            <p:ph type="body" idx="4"/>
          </p:nvPr>
        </p:nvSpPr>
        <p:spPr>
          <a:xfrm>
            <a:off x="4800600" y="2392362"/>
            <a:ext cx="3886200" cy="3951288"/>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224"/>
              <a:buNone/>
              <a:defRPr sz="1800"/>
            </a:lvl1pPr>
            <a:lvl2pPr marL="914400" lvl="1" indent="-293369" algn="l">
              <a:spcBef>
                <a:spcPts val="300"/>
              </a:spcBef>
              <a:spcAft>
                <a:spcPts val="0"/>
              </a:spcAft>
              <a:buSzPts val="1020"/>
              <a:buChar char="•"/>
              <a:defRPr sz="1500"/>
            </a:lvl2pPr>
            <a:lvl3pPr marL="1371600" lvl="2" indent="-286892" algn="l">
              <a:spcBef>
                <a:spcPts val="270"/>
              </a:spcBef>
              <a:spcAft>
                <a:spcPts val="0"/>
              </a:spcAft>
              <a:buSzPts val="918"/>
              <a:buChar char="•"/>
              <a:defRPr sz="1350"/>
            </a:lvl3pPr>
            <a:lvl4pPr marL="1828800" lvl="3" indent="-280416" algn="l">
              <a:spcBef>
                <a:spcPts val="240"/>
              </a:spcBef>
              <a:spcAft>
                <a:spcPts val="0"/>
              </a:spcAft>
              <a:buSzPts val="816"/>
              <a:buChar char="•"/>
              <a:defRPr sz="1200"/>
            </a:lvl4pPr>
            <a:lvl5pPr marL="2286000" lvl="4" indent="-280416" algn="l">
              <a:spcBef>
                <a:spcPts val="240"/>
              </a:spcBef>
              <a:spcAft>
                <a:spcPts val="0"/>
              </a:spcAft>
              <a:buSzPts val="816"/>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cxnSp>
        <p:nvCxnSpPr>
          <p:cNvPr id="52" name="Google Shape;52;p53"/>
          <p:cNvCxnSpPr/>
          <p:nvPr/>
        </p:nvCxnSpPr>
        <p:spPr>
          <a:xfrm>
            <a:off x="457200" y="1447800"/>
            <a:ext cx="8229600" cy="0"/>
          </a:xfrm>
          <a:prstGeom prst="straightConnector1">
            <a:avLst/>
          </a:prstGeom>
          <a:noFill/>
          <a:ln w="25400" cap="flat" cmpd="sng">
            <a:solidFill>
              <a:srgbClr val="C7CCCC"/>
            </a:solidFill>
            <a:prstDash val="solid"/>
            <a:round/>
            <a:headEnd type="none" w="sm" len="sm"/>
            <a:tailEnd type="none" w="sm" len="sm"/>
          </a:ln>
        </p:spPr>
      </p:cxnSp>
      <p:cxnSp>
        <p:nvCxnSpPr>
          <p:cNvPr id="53" name="Google Shape;53;p53"/>
          <p:cNvCxnSpPr/>
          <p:nvPr/>
        </p:nvCxnSpPr>
        <p:spPr>
          <a:xfrm>
            <a:off x="4572000" y="1752600"/>
            <a:ext cx="0" cy="4572000"/>
          </a:xfrm>
          <a:prstGeom prst="straightConnector1">
            <a:avLst/>
          </a:prstGeom>
          <a:noFill/>
          <a:ln w="25400" cap="flat" cmpd="sng">
            <a:solidFill>
              <a:srgbClr val="C7CCCC"/>
            </a:solidFill>
            <a:prstDash val="solid"/>
            <a:round/>
            <a:headEnd type="none" w="sm" len="sm"/>
            <a:tailEnd type="none" w="sm" len="sm"/>
          </a:ln>
        </p:spPr>
      </p:cxnSp>
      <p:sp>
        <p:nvSpPr>
          <p:cNvPr id="54" name="Google Shape;54;p5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50">
                <a:solidFill>
                  <a:srgbClr val="8B8C8C"/>
                </a:solidFill>
                <a:latin typeface="Arial"/>
                <a:ea typeface="Arial"/>
                <a:cs typeface="Arial"/>
                <a:sym typeface="Arial"/>
              </a:defRPr>
            </a:lvl1pPr>
            <a:lvl2pPr marL="0" lvl="1" indent="0" algn="r">
              <a:spcBef>
                <a:spcPts val="0"/>
              </a:spcBef>
              <a:buNone/>
              <a:defRPr sz="750">
                <a:solidFill>
                  <a:srgbClr val="8B8C8C"/>
                </a:solidFill>
                <a:latin typeface="Arial"/>
                <a:ea typeface="Arial"/>
                <a:cs typeface="Arial"/>
                <a:sym typeface="Arial"/>
              </a:defRPr>
            </a:lvl2pPr>
            <a:lvl3pPr marL="0" lvl="2" indent="0" algn="r">
              <a:spcBef>
                <a:spcPts val="0"/>
              </a:spcBef>
              <a:buNone/>
              <a:defRPr sz="750">
                <a:solidFill>
                  <a:srgbClr val="8B8C8C"/>
                </a:solidFill>
                <a:latin typeface="Arial"/>
                <a:ea typeface="Arial"/>
                <a:cs typeface="Arial"/>
                <a:sym typeface="Arial"/>
              </a:defRPr>
            </a:lvl3pPr>
            <a:lvl4pPr marL="0" lvl="3" indent="0" algn="r">
              <a:spcBef>
                <a:spcPts val="0"/>
              </a:spcBef>
              <a:buNone/>
              <a:defRPr sz="750">
                <a:solidFill>
                  <a:srgbClr val="8B8C8C"/>
                </a:solidFill>
                <a:latin typeface="Arial"/>
                <a:ea typeface="Arial"/>
                <a:cs typeface="Arial"/>
                <a:sym typeface="Arial"/>
              </a:defRPr>
            </a:lvl4pPr>
            <a:lvl5pPr marL="0" lvl="4" indent="0" algn="r">
              <a:spcBef>
                <a:spcPts val="0"/>
              </a:spcBef>
              <a:buNone/>
              <a:defRPr sz="750">
                <a:solidFill>
                  <a:srgbClr val="8B8C8C"/>
                </a:solidFill>
                <a:latin typeface="Arial"/>
                <a:ea typeface="Arial"/>
                <a:cs typeface="Arial"/>
                <a:sym typeface="Arial"/>
              </a:defRPr>
            </a:lvl5pPr>
            <a:lvl6pPr marL="0" lvl="5" indent="0" algn="r">
              <a:spcBef>
                <a:spcPts val="0"/>
              </a:spcBef>
              <a:buNone/>
              <a:defRPr sz="750">
                <a:solidFill>
                  <a:srgbClr val="8B8C8C"/>
                </a:solidFill>
                <a:latin typeface="Arial"/>
                <a:ea typeface="Arial"/>
                <a:cs typeface="Arial"/>
                <a:sym typeface="Arial"/>
              </a:defRPr>
            </a:lvl6pPr>
            <a:lvl7pPr marL="0" lvl="6" indent="0" algn="r">
              <a:spcBef>
                <a:spcPts val="0"/>
              </a:spcBef>
              <a:buNone/>
              <a:defRPr sz="750">
                <a:solidFill>
                  <a:srgbClr val="8B8C8C"/>
                </a:solidFill>
                <a:latin typeface="Arial"/>
                <a:ea typeface="Arial"/>
                <a:cs typeface="Arial"/>
                <a:sym typeface="Arial"/>
              </a:defRPr>
            </a:lvl7pPr>
            <a:lvl8pPr marL="0" lvl="7" indent="0" algn="r">
              <a:spcBef>
                <a:spcPts val="0"/>
              </a:spcBef>
              <a:buNone/>
              <a:defRPr sz="750">
                <a:solidFill>
                  <a:srgbClr val="8B8C8C"/>
                </a:solidFill>
                <a:latin typeface="Arial"/>
                <a:ea typeface="Arial"/>
                <a:cs typeface="Arial"/>
                <a:sym typeface="Arial"/>
              </a:defRPr>
            </a:lvl8pPr>
            <a:lvl9pPr marL="0" lvl="8" indent="0" algn="r">
              <a:spcBef>
                <a:spcPts val="0"/>
              </a:spcBef>
              <a:buNone/>
              <a:defRPr sz="750">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55"/>
        <p:cNvGrpSpPr/>
        <p:nvPr/>
      </p:nvGrpSpPr>
      <p:grpSpPr>
        <a:xfrm>
          <a:off x="0" y="0"/>
          <a:ext cx="0" cy="0"/>
          <a:chOff x="0" y="0"/>
          <a:chExt cx="0" cy="0"/>
        </a:xfrm>
      </p:grpSpPr>
      <p:sp>
        <p:nvSpPr>
          <p:cNvPr id="56" name="Google Shape;56;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7" name="Google Shape;57;p54"/>
          <p:cNvCxnSpPr/>
          <p:nvPr/>
        </p:nvCxnSpPr>
        <p:spPr>
          <a:xfrm>
            <a:off x="457200" y="1447800"/>
            <a:ext cx="8229600" cy="0"/>
          </a:xfrm>
          <a:prstGeom prst="straightConnector1">
            <a:avLst/>
          </a:prstGeom>
          <a:noFill/>
          <a:ln w="25400" cap="flat" cmpd="sng">
            <a:solidFill>
              <a:srgbClr val="C7CCCC"/>
            </a:solidFill>
            <a:prstDash val="solid"/>
            <a:round/>
            <a:headEnd type="none" w="sm" len="sm"/>
            <a:tailEnd type="none" w="sm" len="sm"/>
          </a:ln>
        </p:spPr>
      </p:cxnSp>
      <p:sp>
        <p:nvSpPr>
          <p:cNvPr id="58" name="Google Shape;58;p5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50">
                <a:solidFill>
                  <a:srgbClr val="8B8C8C"/>
                </a:solidFill>
                <a:latin typeface="Arial"/>
                <a:ea typeface="Arial"/>
                <a:cs typeface="Arial"/>
                <a:sym typeface="Arial"/>
              </a:defRPr>
            </a:lvl1pPr>
            <a:lvl2pPr marL="0" lvl="1" indent="0" algn="r">
              <a:spcBef>
                <a:spcPts val="0"/>
              </a:spcBef>
              <a:buNone/>
              <a:defRPr sz="750">
                <a:solidFill>
                  <a:srgbClr val="8B8C8C"/>
                </a:solidFill>
                <a:latin typeface="Arial"/>
                <a:ea typeface="Arial"/>
                <a:cs typeface="Arial"/>
                <a:sym typeface="Arial"/>
              </a:defRPr>
            </a:lvl2pPr>
            <a:lvl3pPr marL="0" lvl="2" indent="0" algn="r">
              <a:spcBef>
                <a:spcPts val="0"/>
              </a:spcBef>
              <a:buNone/>
              <a:defRPr sz="750">
                <a:solidFill>
                  <a:srgbClr val="8B8C8C"/>
                </a:solidFill>
                <a:latin typeface="Arial"/>
                <a:ea typeface="Arial"/>
                <a:cs typeface="Arial"/>
                <a:sym typeface="Arial"/>
              </a:defRPr>
            </a:lvl3pPr>
            <a:lvl4pPr marL="0" lvl="3" indent="0" algn="r">
              <a:spcBef>
                <a:spcPts val="0"/>
              </a:spcBef>
              <a:buNone/>
              <a:defRPr sz="750">
                <a:solidFill>
                  <a:srgbClr val="8B8C8C"/>
                </a:solidFill>
                <a:latin typeface="Arial"/>
                <a:ea typeface="Arial"/>
                <a:cs typeface="Arial"/>
                <a:sym typeface="Arial"/>
              </a:defRPr>
            </a:lvl4pPr>
            <a:lvl5pPr marL="0" lvl="4" indent="0" algn="r">
              <a:spcBef>
                <a:spcPts val="0"/>
              </a:spcBef>
              <a:buNone/>
              <a:defRPr sz="750">
                <a:solidFill>
                  <a:srgbClr val="8B8C8C"/>
                </a:solidFill>
                <a:latin typeface="Arial"/>
                <a:ea typeface="Arial"/>
                <a:cs typeface="Arial"/>
                <a:sym typeface="Arial"/>
              </a:defRPr>
            </a:lvl5pPr>
            <a:lvl6pPr marL="0" lvl="5" indent="0" algn="r">
              <a:spcBef>
                <a:spcPts val="0"/>
              </a:spcBef>
              <a:buNone/>
              <a:defRPr sz="750">
                <a:solidFill>
                  <a:srgbClr val="8B8C8C"/>
                </a:solidFill>
                <a:latin typeface="Arial"/>
                <a:ea typeface="Arial"/>
                <a:cs typeface="Arial"/>
                <a:sym typeface="Arial"/>
              </a:defRPr>
            </a:lvl6pPr>
            <a:lvl7pPr marL="0" lvl="6" indent="0" algn="r">
              <a:spcBef>
                <a:spcPts val="0"/>
              </a:spcBef>
              <a:buNone/>
              <a:defRPr sz="750">
                <a:solidFill>
                  <a:srgbClr val="8B8C8C"/>
                </a:solidFill>
                <a:latin typeface="Arial"/>
                <a:ea typeface="Arial"/>
                <a:cs typeface="Arial"/>
                <a:sym typeface="Arial"/>
              </a:defRPr>
            </a:lvl7pPr>
            <a:lvl8pPr marL="0" lvl="7" indent="0" algn="r">
              <a:spcBef>
                <a:spcPts val="0"/>
              </a:spcBef>
              <a:buNone/>
              <a:defRPr sz="750">
                <a:solidFill>
                  <a:srgbClr val="8B8C8C"/>
                </a:solidFill>
                <a:latin typeface="Arial"/>
                <a:ea typeface="Arial"/>
                <a:cs typeface="Arial"/>
                <a:sym typeface="Arial"/>
              </a:defRPr>
            </a:lvl8pPr>
            <a:lvl9pPr marL="0" lvl="8" indent="0" algn="r">
              <a:spcBef>
                <a:spcPts val="0"/>
              </a:spcBef>
              <a:buNone/>
              <a:defRPr sz="750">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accent1"/>
              </a:buClr>
              <a:buSzPts val="2550"/>
              <a:buFont typeface="Arial"/>
              <a:buNone/>
              <a:defRPr sz="255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510"/>
              </a:spcBef>
              <a:spcAft>
                <a:spcPts val="0"/>
              </a:spcAft>
              <a:buClr>
                <a:schemeClr val="accent1"/>
              </a:buClr>
              <a:buSzPts val="1734"/>
              <a:buFont typeface="Arial"/>
              <a:buNone/>
              <a:defRPr sz="2550" b="0" i="0" u="none" strike="noStrike" cap="none">
                <a:solidFill>
                  <a:schemeClr val="dk1"/>
                </a:solidFill>
                <a:latin typeface="Arial"/>
                <a:ea typeface="Arial"/>
                <a:cs typeface="Arial"/>
                <a:sym typeface="Arial"/>
              </a:defRPr>
            </a:lvl1pPr>
            <a:lvl2pPr marL="914400" marR="0" lvl="1" indent="-312801" algn="l" rtl="0">
              <a:spcBef>
                <a:spcPts val="390"/>
              </a:spcBef>
              <a:spcAft>
                <a:spcPts val="0"/>
              </a:spcAft>
              <a:buClr>
                <a:schemeClr val="accent1"/>
              </a:buClr>
              <a:buSzPts val="1326"/>
              <a:buFont typeface="Arial"/>
              <a:buChar char="•"/>
              <a:defRPr sz="1950" b="0" i="0" u="none" strike="noStrike" cap="none">
                <a:solidFill>
                  <a:schemeClr val="dk1"/>
                </a:solidFill>
                <a:latin typeface="Arial"/>
                <a:ea typeface="Arial"/>
                <a:cs typeface="Arial"/>
                <a:sym typeface="Arial"/>
              </a:defRPr>
            </a:lvl2pPr>
            <a:lvl3pPr marL="1371600" marR="0" lvl="2" indent="-296608" algn="l" rtl="0">
              <a:spcBef>
                <a:spcPts val="315"/>
              </a:spcBef>
              <a:spcAft>
                <a:spcPts val="0"/>
              </a:spcAft>
              <a:buClr>
                <a:schemeClr val="accent1"/>
              </a:buClr>
              <a:buSzPts val="1071"/>
              <a:buFont typeface="Arial"/>
              <a:buChar char="•"/>
              <a:defRPr sz="1575" b="0" i="0" u="none" strike="noStrike" cap="none">
                <a:solidFill>
                  <a:schemeClr val="dk1"/>
                </a:solidFill>
                <a:latin typeface="Arial"/>
                <a:ea typeface="Arial"/>
                <a:cs typeface="Arial"/>
                <a:sym typeface="Arial"/>
              </a:defRPr>
            </a:lvl3pPr>
            <a:lvl4pPr marL="1828800" marR="0" lvl="3" indent="-280416" algn="l" rtl="0">
              <a:spcBef>
                <a:spcPts val="240"/>
              </a:spcBef>
              <a:spcAft>
                <a:spcPts val="0"/>
              </a:spcAft>
              <a:buClr>
                <a:schemeClr val="accent1"/>
              </a:buClr>
              <a:buSzPts val="816"/>
              <a:buFont typeface="Arial"/>
              <a:buChar char="•"/>
              <a:defRPr sz="1200" b="0" i="0" u="none" strike="noStrike" cap="none">
                <a:solidFill>
                  <a:schemeClr val="dk1"/>
                </a:solidFill>
                <a:latin typeface="Arial"/>
                <a:ea typeface="Arial"/>
                <a:cs typeface="Arial"/>
                <a:sym typeface="Arial"/>
              </a:defRPr>
            </a:lvl4pPr>
            <a:lvl5pPr marL="2286000" marR="0" lvl="4" indent="-270700" algn="l" rtl="0">
              <a:spcBef>
                <a:spcPts val="195"/>
              </a:spcBef>
              <a:spcAft>
                <a:spcPts val="0"/>
              </a:spcAft>
              <a:buClr>
                <a:schemeClr val="accent1"/>
              </a:buClr>
              <a:buSzPts val="663"/>
              <a:buFont typeface="Arial"/>
              <a:buChar char="•"/>
              <a:defRPr sz="975"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2" name="Google Shape;12;p4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B8C8C"/>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B8C8C"/>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B8C8C"/>
                </a:solidFill>
                <a:latin typeface="Arial"/>
                <a:ea typeface="Arial"/>
                <a:cs typeface="Arial"/>
                <a:sym typeface="Arial"/>
              </a:defRPr>
            </a:lvl1pPr>
            <a:lvl2pPr marL="0" marR="0" lvl="1" indent="0" algn="r" rtl="0">
              <a:spcBef>
                <a:spcPts val="0"/>
              </a:spcBef>
              <a:buNone/>
              <a:defRPr sz="900" b="0" i="0" u="none" strike="noStrike" cap="none">
                <a:solidFill>
                  <a:srgbClr val="8B8C8C"/>
                </a:solidFill>
                <a:latin typeface="Arial"/>
                <a:ea typeface="Arial"/>
                <a:cs typeface="Arial"/>
                <a:sym typeface="Arial"/>
              </a:defRPr>
            </a:lvl2pPr>
            <a:lvl3pPr marL="0" marR="0" lvl="2" indent="0" algn="r" rtl="0">
              <a:spcBef>
                <a:spcPts val="0"/>
              </a:spcBef>
              <a:buNone/>
              <a:defRPr sz="900" b="0" i="0" u="none" strike="noStrike" cap="none">
                <a:solidFill>
                  <a:srgbClr val="8B8C8C"/>
                </a:solidFill>
                <a:latin typeface="Arial"/>
                <a:ea typeface="Arial"/>
                <a:cs typeface="Arial"/>
                <a:sym typeface="Arial"/>
              </a:defRPr>
            </a:lvl3pPr>
            <a:lvl4pPr marL="0" marR="0" lvl="3" indent="0" algn="r" rtl="0">
              <a:spcBef>
                <a:spcPts val="0"/>
              </a:spcBef>
              <a:buNone/>
              <a:defRPr sz="900" b="0" i="0" u="none" strike="noStrike" cap="none">
                <a:solidFill>
                  <a:srgbClr val="8B8C8C"/>
                </a:solidFill>
                <a:latin typeface="Arial"/>
                <a:ea typeface="Arial"/>
                <a:cs typeface="Arial"/>
                <a:sym typeface="Arial"/>
              </a:defRPr>
            </a:lvl4pPr>
            <a:lvl5pPr marL="0" marR="0" lvl="4" indent="0" algn="r" rtl="0">
              <a:spcBef>
                <a:spcPts val="0"/>
              </a:spcBef>
              <a:buNone/>
              <a:defRPr sz="900" b="0" i="0" u="none" strike="noStrike" cap="none">
                <a:solidFill>
                  <a:srgbClr val="8B8C8C"/>
                </a:solidFill>
                <a:latin typeface="Arial"/>
                <a:ea typeface="Arial"/>
                <a:cs typeface="Arial"/>
                <a:sym typeface="Arial"/>
              </a:defRPr>
            </a:lvl5pPr>
            <a:lvl6pPr marL="0" marR="0" lvl="5" indent="0" algn="r" rtl="0">
              <a:spcBef>
                <a:spcPts val="0"/>
              </a:spcBef>
              <a:buNone/>
              <a:defRPr sz="900" b="0" i="0" u="none" strike="noStrike" cap="none">
                <a:solidFill>
                  <a:srgbClr val="8B8C8C"/>
                </a:solidFill>
                <a:latin typeface="Arial"/>
                <a:ea typeface="Arial"/>
                <a:cs typeface="Arial"/>
                <a:sym typeface="Arial"/>
              </a:defRPr>
            </a:lvl6pPr>
            <a:lvl7pPr marL="0" marR="0" lvl="6" indent="0" algn="r" rtl="0">
              <a:spcBef>
                <a:spcPts val="0"/>
              </a:spcBef>
              <a:buNone/>
              <a:defRPr sz="900" b="0" i="0" u="none" strike="noStrike" cap="none">
                <a:solidFill>
                  <a:srgbClr val="8B8C8C"/>
                </a:solidFill>
                <a:latin typeface="Arial"/>
                <a:ea typeface="Arial"/>
                <a:cs typeface="Arial"/>
                <a:sym typeface="Arial"/>
              </a:defRPr>
            </a:lvl7pPr>
            <a:lvl8pPr marL="0" marR="0" lvl="7" indent="0" algn="r" rtl="0">
              <a:spcBef>
                <a:spcPts val="0"/>
              </a:spcBef>
              <a:buNone/>
              <a:defRPr sz="900" b="0" i="0" u="none" strike="noStrike" cap="none">
                <a:solidFill>
                  <a:srgbClr val="8B8C8C"/>
                </a:solidFill>
                <a:latin typeface="Arial"/>
                <a:ea typeface="Arial"/>
                <a:cs typeface="Arial"/>
                <a:sym typeface="Arial"/>
              </a:defRPr>
            </a:lvl8pPr>
            <a:lvl9pPr marL="0" marR="0" lvl="8" indent="0" algn="r" rtl="0">
              <a:spcBef>
                <a:spcPts val="0"/>
              </a:spcBef>
              <a:buNone/>
              <a:defRPr sz="900" b="0" i="0" u="none" strike="noStrike" cap="none">
                <a:solidFill>
                  <a:srgbClr val="8B8C8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title"/>
          </p:nvPr>
        </p:nvSpPr>
        <p:spPr>
          <a:xfrm>
            <a:off x="457200" y="3048002"/>
            <a:ext cx="8229600" cy="359663"/>
          </a:xfrm>
          <a:prstGeom prst="rect">
            <a:avLst/>
          </a:prstGeom>
          <a:solidFill>
            <a:schemeClr val="lt2"/>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1754"/>
              <a:buFont typeface="Arial"/>
              <a:buNone/>
            </a:pPr>
            <a:r>
              <a:rPr lang="en-US" sz="1754"/>
              <a:t>Evidence-based leadership: Using data to build representative cross-campus collaborations</a:t>
            </a:r>
            <a:endParaRPr/>
          </a:p>
        </p:txBody>
      </p:sp>
      <p:sp>
        <p:nvSpPr>
          <p:cNvPr id="84" name="Google Shape;84;p1"/>
          <p:cNvSpPr txBox="1">
            <a:spLocks noGrp="1"/>
          </p:cNvSpPr>
          <p:nvPr>
            <p:ph type="body" idx="1"/>
          </p:nvPr>
        </p:nvSpPr>
        <p:spPr>
          <a:xfrm>
            <a:off x="457200" y="3519972"/>
            <a:ext cx="8229600" cy="256031"/>
          </a:xfrm>
          <a:prstGeom prst="rect">
            <a:avLst/>
          </a:prstGeom>
          <a:solidFill>
            <a:schemeClr val="lt2"/>
          </a:solidFill>
          <a:ln>
            <a:noFill/>
          </a:ln>
        </p:spPr>
        <p:txBody>
          <a:bodyPr spcFirstLastPara="1" wrap="square" lIns="91425" tIns="45700" rIns="91425" bIns="45700" anchor="ctr" anchorCtr="0">
            <a:noAutofit/>
          </a:bodyPr>
          <a:lstStyle/>
          <a:p>
            <a:pPr marL="0" lvl="0" indent="0" algn="ctr" rtl="0">
              <a:spcBef>
                <a:spcPts val="0"/>
              </a:spcBef>
              <a:spcAft>
                <a:spcPts val="0"/>
              </a:spcAft>
              <a:buSzPts val="816"/>
              <a:buNone/>
            </a:pPr>
            <a:r>
              <a:rPr lang="en-US"/>
              <a:t>October 2, 2018 | Alia Lancaster &amp; Megan Masters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How many students accessed ELMS-Canvas </a:t>
            </a:r>
            <a:br>
              <a:rPr lang="en-US"/>
            </a:br>
            <a:r>
              <a:rPr lang="en-US"/>
              <a:t>per day, on average, during Spring 2017?</a:t>
            </a:r>
            <a:endParaRPr/>
          </a:p>
        </p:txBody>
      </p:sp>
      <p:sp>
        <p:nvSpPr>
          <p:cNvPr id="238" name="Google Shape;238;p14"/>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SzPts val="3400"/>
              <a:buAutoNum type="alphaUcPeriod"/>
            </a:pPr>
            <a:r>
              <a:rPr lang="en-US" sz="5000"/>
              <a:t>10%</a:t>
            </a:r>
            <a:endParaRPr/>
          </a:p>
          <a:p>
            <a:pPr marL="514350" lvl="0" indent="-514350" algn="l" rtl="0">
              <a:spcBef>
                <a:spcPts val="1000"/>
              </a:spcBef>
              <a:spcAft>
                <a:spcPts val="0"/>
              </a:spcAft>
              <a:buSzPts val="3400"/>
              <a:buAutoNum type="alphaUcPeriod"/>
            </a:pPr>
            <a:r>
              <a:rPr lang="en-US" sz="5000"/>
              <a:t>33%</a:t>
            </a:r>
            <a:endParaRPr/>
          </a:p>
          <a:p>
            <a:pPr marL="514350" lvl="0" indent="-514350" algn="l" rtl="0">
              <a:spcBef>
                <a:spcPts val="1000"/>
              </a:spcBef>
              <a:spcAft>
                <a:spcPts val="0"/>
              </a:spcAft>
              <a:buSzPts val="3400"/>
              <a:buAutoNum type="alphaUcPeriod"/>
            </a:pPr>
            <a:r>
              <a:rPr lang="en-US" sz="5000"/>
              <a:t>66%</a:t>
            </a:r>
            <a:endParaRPr/>
          </a:p>
          <a:p>
            <a:pPr marL="514350" lvl="0" indent="-514350" algn="l" rtl="0">
              <a:spcBef>
                <a:spcPts val="1000"/>
              </a:spcBef>
              <a:spcAft>
                <a:spcPts val="0"/>
              </a:spcAft>
              <a:buSzPts val="3400"/>
              <a:buAutoNum type="alphaUcPeriod"/>
            </a:pPr>
            <a:r>
              <a:rPr lang="en-US" sz="5000"/>
              <a:t>100%</a:t>
            </a:r>
            <a:endParaRPr/>
          </a:p>
        </p:txBody>
      </p:sp>
      <p:pic>
        <p:nvPicPr>
          <p:cNvPr id="239" name="Google Shape;239;p14"/>
          <p:cNvPicPr preferRelativeResize="0"/>
          <p:nvPr/>
        </p:nvPicPr>
        <p:blipFill rotWithShape="1">
          <a:blip r:embed="rId3">
            <a:alphaModFix/>
          </a:blip>
          <a:srcRect/>
          <a:stretch/>
        </p:blipFill>
        <p:spPr>
          <a:xfrm>
            <a:off x="7537499" y="92074"/>
            <a:ext cx="1398819" cy="13075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ELMS-Canvas usage</a:t>
            </a:r>
            <a:endParaRPr/>
          </a:p>
        </p:txBody>
      </p:sp>
      <p:sp>
        <p:nvSpPr>
          <p:cNvPr id="246" name="Google Shape;246;p15"/>
          <p:cNvSpPr txBox="1"/>
          <p:nvPr/>
        </p:nvSpPr>
        <p:spPr>
          <a:xfrm>
            <a:off x="457200" y="1582230"/>
            <a:ext cx="832821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a:solidFill>
                  <a:srgbClr val="C00000"/>
                </a:solidFill>
                <a:latin typeface="Arial"/>
                <a:ea typeface="Arial"/>
                <a:cs typeface="Arial"/>
                <a:sym typeface="Arial"/>
              </a:rPr>
              <a:t>25,185</a:t>
            </a:r>
            <a:r>
              <a:rPr lang="en-US" sz="2500">
                <a:solidFill>
                  <a:schemeClr val="dk1"/>
                </a:solidFill>
                <a:latin typeface="Arial"/>
                <a:ea typeface="Arial"/>
                <a:cs typeface="Arial"/>
                <a:sym typeface="Arial"/>
              </a:rPr>
              <a:t> students used ELMS-Canvas on average every day during Spring 2017</a:t>
            </a:r>
            <a:endParaRPr/>
          </a:p>
        </p:txBody>
      </p:sp>
      <p:pic>
        <p:nvPicPr>
          <p:cNvPr id="247" name="Google Shape;247;p15"/>
          <p:cNvPicPr preferRelativeResize="0"/>
          <p:nvPr/>
        </p:nvPicPr>
        <p:blipFill rotWithShape="1">
          <a:blip r:embed="rId3">
            <a:alphaModFix/>
          </a:blip>
          <a:srcRect/>
          <a:stretch/>
        </p:blipFill>
        <p:spPr>
          <a:xfrm>
            <a:off x="402334" y="2702703"/>
            <a:ext cx="8284466" cy="3584915"/>
          </a:xfrm>
          <a:prstGeom prst="rect">
            <a:avLst/>
          </a:prstGeom>
          <a:noFill/>
          <a:ln>
            <a:noFill/>
          </a:ln>
        </p:spPr>
      </p:pic>
      <p:sp>
        <p:nvSpPr>
          <p:cNvPr id="248" name="Google Shape;248;p15"/>
          <p:cNvSpPr/>
          <p:nvPr/>
        </p:nvSpPr>
        <p:spPr>
          <a:xfrm>
            <a:off x="4349794" y="4062972"/>
            <a:ext cx="1016000" cy="944282"/>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9" name="Google Shape;249;p15"/>
          <p:cNvPicPr preferRelativeResize="0"/>
          <p:nvPr/>
        </p:nvPicPr>
        <p:blipFill rotWithShape="1">
          <a:blip r:embed="rId4">
            <a:alphaModFix/>
          </a:blip>
          <a:srcRect/>
          <a:stretch/>
        </p:blipFill>
        <p:spPr>
          <a:xfrm>
            <a:off x="7537499" y="92074"/>
            <a:ext cx="1398819" cy="1307592"/>
          </a:xfrm>
          <a:prstGeom prst="rect">
            <a:avLst/>
          </a:prstGeom>
          <a:noFill/>
          <a:ln>
            <a:noFill/>
          </a:ln>
        </p:spPr>
      </p:pic>
      <p:cxnSp>
        <p:nvCxnSpPr>
          <p:cNvPr id="250" name="Google Shape;250;p15"/>
          <p:cNvCxnSpPr/>
          <p:nvPr/>
        </p:nvCxnSpPr>
        <p:spPr>
          <a:xfrm rot="10800000" flipH="1">
            <a:off x="1867804" y="5727465"/>
            <a:ext cx="1" cy="299023"/>
          </a:xfrm>
          <a:prstGeom prst="straightConnector1">
            <a:avLst/>
          </a:prstGeom>
          <a:noFill/>
          <a:ln w="22225" cap="flat" cmpd="sng">
            <a:solidFill>
              <a:schemeClr val="dk1">
                <a:alpha val="49803"/>
              </a:schemeClr>
            </a:solidFill>
            <a:prstDash val="solid"/>
            <a:round/>
            <a:headEnd type="none" w="sm" len="sm"/>
            <a:tailEnd type="none" w="sm" len="sm"/>
          </a:ln>
        </p:spPr>
      </p:cxnSp>
      <p:sp>
        <p:nvSpPr>
          <p:cNvPr id="251" name="Google Shape;251;p15"/>
          <p:cNvSpPr txBox="1"/>
          <p:nvPr/>
        </p:nvSpPr>
        <p:spPr>
          <a:xfrm>
            <a:off x="1100748" y="5992798"/>
            <a:ext cx="153411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909A9A"/>
                </a:solidFill>
                <a:latin typeface="Arial"/>
                <a:ea typeface="Arial"/>
                <a:cs typeface="Arial"/>
                <a:sym typeface="Arial"/>
              </a:rPr>
              <a:t>First day of classes</a:t>
            </a:r>
            <a:endParaRPr/>
          </a:p>
        </p:txBody>
      </p:sp>
      <p:cxnSp>
        <p:nvCxnSpPr>
          <p:cNvPr id="252" name="Google Shape;252;p15"/>
          <p:cNvCxnSpPr/>
          <p:nvPr/>
        </p:nvCxnSpPr>
        <p:spPr>
          <a:xfrm rot="10800000" flipH="1">
            <a:off x="7619279" y="5736428"/>
            <a:ext cx="1" cy="299023"/>
          </a:xfrm>
          <a:prstGeom prst="straightConnector1">
            <a:avLst/>
          </a:prstGeom>
          <a:noFill/>
          <a:ln w="22225" cap="flat" cmpd="sng">
            <a:solidFill>
              <a:schemeClr val="dk1">
                <a:alpha val="49803"/>
              </a:schemeClr>
            </a:solidFill>
            <a:prstDash val="solid"/>
            <a:round/>
            <a:headEnd type="none" w="sm" len="sm"/>
            <a:tailEnd type="none" w="sm" len="sm"/>
          </a:ln>
        </p:spPr>
      </p:cxnSp>
      <p:sp>
        <p:nvSpPr>
          <p:cNvPr id="253" name="Google Shape;253;p15"/>
          <p:cNvSpPr txBox="1"/>
          <p:nvPr/>
        </p:nvSpPr>
        <p:spPr>
          <a:xfrm>
            <a:off x="6852223" y="6001761"/>
            <a:ext cx="1534112"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909A9A"/>
                </a:solidFill>
                <a:latin typeface="Arial"/>
                <a:ea typeface="Arial"/>
                <a:cs typeface="Arial"/>
                <a:sym typeface="Arial"/>
              </a:rPr>
              <a:t>Last day of classes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What do students do on Reading Day?</a:t>
            </a:r>
            <a:endParaRPr/>
          </a:p>
        </p:txBody>
      </p:sp>
      <p:grpSp>
        <p:nvGrpSpPr>
          <p:cNvPr id="260" name="Google Shape;260;p16"/>
          <p:cNvGrpSpPr/>
          <p:nvPr/>
        </p:nvGrpSpPr>
        <p:grpSpPr>
          <a:xfrm>
            <a:off x="-392931" y="1629197"/>
            <a:ext cx="9469520" cy="4896592"/>
            <a:chOff x="-212162" y="1969439"/>
            <a:chExt cx="6863732" cy="3269227"/>
          </a:xfrm>
        </p:grpSpPr>
        <p:cxnSp>
          <p:nvCxnSpPr>
            <p:cNvPr id="261" name="Google Shape;261;p16"/>
            <p:cNvCxnSpPr/>
            <p:nvPr/>
          </p:nvCxnSpPr>
          <p:spPr>
            <a:xfrm>
              <a:off x="1491163" y="2793541"/>
              <a:ext cx="9330" cy="2248678"/>
            </a:xfrm>
            <a:prstGeom prst="straightConnector1">
              <a:avLst/>
            </a:prstGeom>
            <a:noFill/>
            <a:ln w="28575" cap="flat" cmpd="sng">
              <a:solidFill>
                <a:srgbClr val="E9E9E9"/>
              </a:solidFill>
              <a:prstDash val="solid"/>
              <a:round/>
              <a:headEnd type="none" w="sm" len="sm"/>
              <a:tailEnd type="none" w="sm" len="sm"/>
            </a:ln>
          </p:spPr>
        </p:cxnSp>
        <p:cxnSp>
          <p:nvCxnSpPr>
            <p:cNvPr id="262" name="Google Shape;262;p16"/>
            <p:cNvCxnSpPr/>
            <p:nvPr/>
          </p:nvCxnSpPr>
          <p:spPr>
            <a:xfrm>
              <a:off x="2315367" y="2793541"/>
              <a:ext cx="9330" cy="2248678"/>
            </a:xfrm>
            <a:prstGeom prst="straightConnector1">
              <a:avLst/>
            </a:prstGeom>
            <a:noFill/>
            <a:ln w="28575" cap="flat" cmpd="sng">
              <a:solidFill>
                <a:srgbClr val="E9E9E9"/>
              </a:solidFill>
              <a:prstDash val="solid"/>
              <a:round/>
              <a:headEnd type="none" w="sm" len="sm"/>
              <a:tailEnd type="none" w="sm" len="sm"/>
            </a:ln>
          </p:spPr>
        </p:cxnSp>
        <p:cxnSp>
          <p:nvCxnSpPr>
            <p:cNvPr id="263" name="Google Shape;263;p16"/>
            <p:cNvCxnSpPr/>
            <p:nvPr/>
          </p:nvCxnSpPr>
          <p:spPr>
            <a:xfrm>
              <a:off x="3111579" y="2793541"/>
              <a:ext cx="9330" cy="2248678"/>
            </a:xfrm>
            <a:prstGeom prst="straightConnector1">
              <a:avLst/>
            </a:prstGeom>
            <a:noFill/>
            <a:ln w="28575" cap="flat" cmpd="sng">
              <a:solidFill>
                <a:srgbClr val="E9E9E9"/>
              </a:solidFill>
              <a:prstDash val="solid"/>
              <a:round/>
              <a:headEnd type="none" w="sm" len="sm"/>
              <a:tailEnd type="none" w="sm" len="sm"/>
            </a:ln>
          </p:spPr>
        </p:cxnSp>
        <p:cxnSp>
          <p:nvCxnSpPr>
            <p:cNvPr id="264" name="Google Shape;264;p16"/>
            <p:cNvCxnSpPr/>
            <p:nvPr/>
          </p:nvCxnSpPr>
          <p:spPr>
            <a:xfrm>
              <a:off x="3920232" y="2793541"/>
              <a:ext cx="9330" cy="2248678"/>
            </a:xfrm>
            <a:prstGeom prst="straightConnector1">
              <a:avLst/>
            </a:prstGeom>
            <a:noFill/>
            <a:ln w="28575" cap="flat" cmpd="sng">
              <a:solidFill>
                <a:srgbClr val="E9E9E9"/>
              </a:solidFill>
              <a:prstDash val="solid"/>
              <a:round/>
              <a:headEnd type="none" w="sm" len="sm"/>
              <a:tailEnd type="none" w="sm" len="sm"/>
            </a:ln>
          </p:spPr>
        </p:cxnSp>
        <p:cxnSp>
          <p:nvCxnSpPr>
            <p:cNvPr id="265" name="Google Shape;265;p16"/>
            <p:cNvCxnSpPr/>
            <p:nvPr/>
          </p:nvCxnSpPr>
          <p:spPr>
            <a:xfrm>
              <a:off x="4741326" y="2793541"/>
              <a:ext cx="9330" cy="2248678"/>
            </a:xfrm>
            <a:prstGeom prst="straightConnector1">
              <a:avLst/>
            </a:prstGeom>
            <a:noFill/>
            <a:ln w="28575" cap="flat" cmpd="sng">
              <a:solidFill>
                <a:srgbClr val="E9E9E9"/>
              </a:solidFill>
              <a:prstDash val="solid"/>
              <a:round/>
              <a:headEnd type="none" w="sm" len="sm"/>
              <a:tailEnd type="none" w="sm" len="sm"/>
            </a:ln>
          </p:spPr>
        </p:cxnSp>
        <p:cxnSp>
          <p:nvCxnSpPr>
            <p:cNvPr id="266" name="Google Shape;266;p16"/>
            <p:cNvCxnSpPr/>
            <p:nvPr/>
          </p:nvCxnSpPr>
          <p:spPr>
            <a:xfrm>
              <a:off x="5543759" y="2793541"/>
              <a:ext cx="9330" cy="2248678"/>
            </a:xfrm>
            <a:prstGeom prst="straightConnector1">
              <a:avLst/>
            </a:prstGeom>
            <a:noFill/>
            <a:ln w="28575" cap="flat" cmpd="sng">
              <a:solidFill>
                <a:srgbClr val="E9E9E9"/>
              </a:solidFill>
              <a:prstDash val="solid"/>
              <a:round/>
              <a:headEnd type="none" w="sm" len="sm"/>
              <a:tailEnd type="none" w="sm" len="sm"/>
            </a:ln>
          </p:spPr>
        </p:cxnSp>
        <p:cxnSp>
          <p:nvCxnSpPr>
            <p:cNvPr id="267" name="Google Shape;267;p16"/>
            <p:cNvCxnSpPr/>
            <p:nvPr/>
          </p:nvCxnSpPr>
          <p:spPr>
            <a:xfrm>
              <a:off x="6346193" y="2793541"/>
              <a:ext cx="9330" cy="2248678"/>
            </a:xfrm>
            <a:prstGeom prst="straightConnector1">
              <a:avLst/>
            </a:prstGeom>
            <a:noFill/>
            <a:ln w="28575" cap="flat" cmpd="sng">
              <a:solidFill>
                <a:srgbClr val="E9E9E9"/>
              </a:solidFill>
              <a:prstDash val="solid"/>
              <a:round/>
              <a:headEnd type="none" w="sm" len="sm"/>
              <a:tailEnd type="none" w="sm" len="sm"/>
            </a:ln>
          </p:spPr>
        </p:cxnSp>
        <p:sp>
          <p:nvSpPr>
            <p:cNvPr id="268" name="Google Shape;268;p16"/>
            <p:cNvSpPr/>
            <p:nvPr/>
          </p:nvSpPr>
          <p:spPr>
            <a:xfrm>
              <a:off x="1500493" y="3106944"/>
              <a:ext cx="4208107" cy="423716"/>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 name="Google Shape;269;p16"/>
            <p:cNvSpPr/>
            <p:nvPr/>
          </p:nvSpPr>
          <p:spPr>
            <a:xfrm>
              <a:off x="1491162" y="4182536"/>
              <a:ext cx="3396343" cy="423716"/>
            </a:xfrm>
            <a:prstGeom prst="rect">
              <a:avLst/>
            </a:prstGeom>
            <a:solidFill>
              <a:srgbClr val="BEAD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 name="Google Shape;270;p16"/>
            <p:cNvSpPr txBox="1"/>
            <p:nvPr/>
          </p:nvSpPr>
          <p:spPr>
            <a:xfrm>
              <a:off x="1372397" y="5032107"/>
              <a:ext cx="274851" cy="20035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1500"/>
                <a:buFont typeface="Arial"/>
                <a:buNone/>
              </a:pPr>
              <a:r>
                <a:rPr lang="en-US" sz="1500" b="0" i="0" cap="none">
                  <a:solidFill>
                    <a:schemeClr val="dk1"/>
                  </a:solidFill>
                  <a:latin typeface="Arial"/>
                  <a:ea typeface="Arial"/>
                  <a:cs typeface="Arial"/>
                  <a:sym typeface="Arial"/>
                </a:rPr>
                <a:t>0</a:t>
              </a:r>
              <a:endParaRPr/>
            </a:p>
          </p:txBody>
        </p:sp>
        <p:sp>
          <p:nvSpPr>
            <p:cNvPr id="271" name="Google Shape;271;p16"/>
            <p:cNvSpPr txBox="1"/>
            <p:nvPr/>
          </p:nvSpPr>
          <p:spPr>
            <a:xfrm>
              <a:off x="2056644" y="5035211"/>
              <a:ext cx="610178" cy="20035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5,000</a:t>
              </a:r>
              <a:endParaRPr sz="1500" b="0" i="0" cap="none">
                <a:solidFill>
                  <a:schemeClr val="dk1"/>
                </a:solidFill>
                <a:latin typeface="Arial"/>
                <a:ea typeface="Arial"/>
                <a:cs typeface="Arial"/>
                <a:sym typeface="Arial"/>
              </a:endParaRPr>
            </a:p>
          </p:txBody>
        </p:sp>
        <p:sp>
          <p:nvSpPr>
            <p:cNvPr id="272" name="Google Shape;272;p16"/>
            <p:cNvSpPr txBox="1"/>
            <p:nvPr/>
          </p:nvSpPr>
          <p:spPr>
            <a:xfrm>
              <a:off x="2824872" y="5038315"/>
              <a:ext cx="610178" cy="20035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10,000</a:t>
              </a:r>
              <a:endParaRPr sz="1500" b="0" i="0" cap="none">
                <a:solidFill>
                  <a:schemeClr val="dk1"/>
                </a:solidFill>
                <a:latin typeface="Arial"/>
                <a:ea typeface="Arial"/>
                <a:cs typeface="Arial"/>
                <a:sym typeface="Arial"/>
              </a:endParaRPr>
            </a:p>
          </p:txBody>
        </p:sp>
        <p:sp>
          <p:nvSpPr>
            <p:cNvPr id="273" name="Google Shape;273;p16"/>
            <p:cNvSpPr txBox="1"/>
            <p:nvPr/>
          </p:nvSpPr>
          <p:spPr>
            <a:xfrm>
              <a:off x="3624473" y="5037330"/>
              <a:ext cx="610178" cy="20035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15,000</a:t>
              </a:r>
              <a:endParaRPr sz="1500" b="0" i="0" cap="none">
                <a:solidFill>
                  <a:schemeClr val="dk1"/>
                </a:solidFill>
                <a:latin typeface="Arial"/>
                <a:ea typeface="Arial"/>
                <a:cs typeface="Arial"/>
                <a:sym typeface="Arial"/>
              </a:endParaRPr>
            </a:p>
          </p:txBody>
        </p:sp>
        <p:sp>
          <p:nvSpPr>
            <p:cNvPr id="274" name="Google Shape;274;p16"/>
            <p:cNvSpPr txBox="1"/>
            <p:nvPr/>
          </p:nvSpPr>
          <p:spPr>
            <a:xfrm>
              <a:off x="4417576" y="5020998"/>
              <a:ext cx="610178" cy="20035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20,000</a:t>
              </a:r>
              <a:endParaRPr sz="1500" b="0" i="0" cap="none">
                <a:solidFill>
                  <a:schemeClr val="dk1"/>
                </a:solidFill>
                <a:latin typeface="Arial"/>
                <a:ea typeface="Arial"/>
                <a:cs typeface="Arial"/>
                <a:sym typeface="Arial"/>
              </a:endParaRPr>
            </a:p>
          </p:txBody>
        </p:sp>
        <p:sp>
          <p:nvSpPr>
            <p:cNvPr id="275" name="Google Shape;275;p16"/>
            <p:cNvSpPr txBox="1"/>
            <p:nvPr/>
          </p:nvSpPr>
          <p:spPr>
            <a:xfrm>
              <a:off x="5238670" y="5020998"/>
              <a:ext cx="610178" cy="20035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25,000</a:t>
              </a:r>
              <a:endParaRPr sz="1500" b="0" i="0" cap="none">
                <a:solidFill>
                  <a:schemeClr val="dk1"/>
                </a:solidFill>
                <a:latin typeface="Arial"/>
                <a:ea typeface="Arial"/>
                <a:cs typeface="Arial"/>
                <a:sym typeface="Arial"/>
              </a:endParaRPr>
            </a:p>
          </p:txBody>
        </p:sp>
        <p:sp>
          <p:nvSpPr>
            <p:cNvPr id="276" name="Google Shape;276;p16"/>
            <p:cNvSpPr txBox="1"/>
            <p:nvPr/>
          </p:nvSpPr>
          <p:spPr>
            <a:xfrm>
              <a:off x="6041392" y="5020998"/>
              <a:ext cx="610178" cy="20035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1500"/>
                <a:buFont typeface="Arial"/>
                <a:buNone/>
              </a:pPr>
              <a:r>
                <a:rPr lang="en-US" sz="1500">
                  <a:solidFill>
                    <a:schemeClr val="dk1"/>
                  </a:solidFill>
                  <a:latin typeface="Arial"/>
                  <a:ea typeface="Arial"/>
                  <a:cs typeface="Arial"/>
                  <a:sym typeface="Arial"/>
                </a:rPr>
                <a:t>30,000</a:t>
              </a:r>
              <a:endParaRPr sz="1500" b="0" i="0" cap="none">
                <a:solidFill>
                  <a:schemeClr val="dk1"/>
                </a:solidFill>
                <a:latin typeface="Arial"/>
                <a:ea typeface="Arial"/>
                <a:cs typeface="Arial"/>
                <a:sym typeface="Arial"/>
              </a:endParaRPr>
            </a:p>
          </p:txBody>
        </p:sp>
        <p:sp>
          <p:nvSpPr>
            <p:cNvPr id="277" name="Google Shape;277;p16"/>
            <p:cNvSpPr txBox="1"/>
            <p:nvPr/>
          </p:nvSpPr>
          <p:spPr>
            <a:xfrm>
              <a:off x="-212162" y="3075987"/>
              <a:ext cx="1677913" cy="523995"/>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chemeClr val="dk1"/>
                </a:buClr>
                <a:buSzPts val="2500"/>
                <a:buFont typeface="Arial"/>
                <a:buNone/>
              </a:pPr>
              <a:r>
                <a:rPr lang="en-US" sz="2500">
                  <a:solidFill>
                    <a:schemeClr val="dk1"/>
                  </a:solidFill>
                  <a:latin typeface="Arial"/>
                  <a:ea typeface="Arial"/>
                  <a:cs typeface="Arial"/>
                  <a:sym typeface="Arial"/>
                </a:rPr>
                <a:t>Reading</a:t>
              </a:r>
              <a:endParaRPr/>
            </a:p>
            <a:p>
              <a:pPr marL="0" marR="0" lvl="0" indent="0" algn="r" rtl="0">
                <a:lnSpc>
                  <a:spcPct val="90000"/>
                </a:lnSpc>
                <a:spcBef>
                  <a:spcPts val="0"/>
                </a:spcBef>
                <a:spcAft>
                  <a:spcPts val="0"/>
                </a:spcAft>
                <a:buClr>
                  <a:schemeClr val="dk1"/>
                </a:buClr>
                <a:buSzPts val="2500"/>
                <a:buFont typeface="Arial"/>
                <a:buNone/>
              </a:pPr>
              <a:r>
                <a:rPr lang="en-US" sz="2500">
                  <a:solidFill>
                    <a:schemeClr val="dk1"/>
                  </a:solidFill>
                  <a:latin typeface="Arial"/>
                  <a:ea typeface="Arial"/>
                  <a:cs typeface="Arial"/>
                  <a:sym typeface="Arial"/>
                </a:rPr>
                <a:t>Day</a:t>
              </a:r>
              <a:endParaRPr sz="2500" b="0" i="0" cap="none">
                <a:solidFill>
                  <a:schemeClr val="dk1"/>
                </a:solidFill>
                <a:latin typeface="Arial"/>
                <a:ea typeface="Arial"/>
                <a:cs typeface="Arial"/>
                <a:sym typeface="Arial"/>
              </a:endParaRPr>
            </a:p>
          </p:txBody>
        </p:sp>
        <p:sp>
          <p:nvSpPr>
            <p:cNvPr id="278" name="Google Shape;278;p16"/>
            <p:cNvSpPr txBox="1"/>
            <p:nvPr/>
          </p:nvSpPr>
          <p:spPr>
            <a:xfrm>
              <a:off x="-212162" y="4132396"/>
              <a:ext cx="1707990" cy="523995"/>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chemeClr val="dk1"/>
                </a:buClr>
                <a:buSzPts val="2500"/>
                <a:buFont typeface="Arial"/>
                <a:buNone/>
              </a:pPr>
              <a:r>
                <a:rPr lang="en-US" sz="2500">
                  <a:solidFill>
                    <a:schemeClr val="dk1"/>
                  </a:solidFill>
                  <a:latin typeface="Arial"/>
                  <a:ea typeface="Arial"/>
                  <a:cs typeface="Arial"/>
                  <a:sym typeface="Arial"/>
                </a:rPr>
                <a:t>Average</a:t>
              </a:r>
              <a:endParaRPr/>
            </a:p>
            <a:p>
              <a:pPr marL="0" marR="0" lvl="0" indent="0" algn="r" rtl="0">
                <a:lnSpc>
                  <a:spcPct val="90000"/>
                </a:lnSpc>
                <a:spcBef>
                  <a:spcPts val="0"/>
                </a:spcBef>
                <a:spcAft>
                  <a:spcPts val="0"/>
                </a:spcAft>
                <a:buClr>
                  <a:schemeClr val="dk1"/>
                </a:buClr>
                <a:buSzPts val="2500"/>
                <a:buFont typeface="Arial"/>
                <a:buNone/>
              </a:pPr>
              <a:r>
                <a:rPr lang="en-US" sz="2500">
                  <a:solidFill>
                    <a:schemeClr val="dk1"/>
                  </a:solidFill>
                  <a:latin typeface="Arial"/>
                  <a:ea typeface="Arial"/>
                  <a:cs typeface="Arial"/>
                  <a:sym typeface="Arial"/>
                </a:rPr>
                <a:t>Friday</a:t>
              </a:r>
              <a:endParaRPr sz="2500" b="0" i="0" cap="none">
                <a:solidFill>
                  <a:schemeClr val="dk1"/>
                </a:solidFill>
                <a:latin typeface="Arial"/>
                <a:ea typeface="Arial"/>
                <a:cs typeface="Arial"/>
                <a:sym typeface="Arial"/>
              </a:endParaRPr>
            </a:p>
          </p:txBody>
        </p:sp>
        <p:sp>
          <p:nvSpPr>
            <p:cNvPr id="279" name="Google Shape;279;p16"/>
            <p:cNvSpPr/>
            <p:nvPr/>
          </p:nvSpPr>
          <p:spPr>
            <a:xfrm>
              <a:off x="5831656" y="3062210"/>
              <a:ext cx="298580" cy="513183"/>
            </a:xfrm>
            <a:prstGeom prst="upArrow">
              <a:avLst>
                <a:gd name="adj1" fmla="val 50000"/>
                <a:gd name="adj2" fmla="val 50000"/>
              </a:avLst>
            </a:prstGeom>
            <a:solidFill>
              <a:srgbClr val="B337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 name="Google Shape;280;p16"/>
            <p:cNvSpPr txBox="1"/>
            <p:nvPr/>
          </p:nvSpPr>
          <p:spPr>
            <a:xfrm>
              <a:off x="5709287" y="3595920"/>
              <a:ext cx="659754" cy="24658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B3371F"/>
                </a:buClr>
                <a:buSzPts val="2000"/>
                <a:buFont typeface="Proxima Nova Extrabold"/>
                <a:buNone/>
              </a:pPr>
              <a:r>
                <a:rPr lang="en-US" sz="2000" b="1" i="0" cap="none">
                  <a:solidFill>
                    <a:srgbClr val="B3371F"/>
                  </a:solidFill>
                  <a:latin typeface="Proxima Nova Extrabold"/>
                  <a:ea typeface="Proxima Nova Extrabold"/>
                  <a:cs typeface="Proxima Nova Extrabold"/>
                  <a:sym typeface="Proxima Nova Extrabold"/>
                </a:rPr>
                <a:t>24%</a:t>
              </a:r>
              <a:endParaRPr sz="1100" b="1" i="0" cap="none">
                <a:solidFill>
                  <a:srgbClr val="B3371F"/>
                </a:solidFill>
                <a:latin typeface="Proxima Nova Extrabold"/>
                <a:ea typeface="Proxima Nova Extrabold"/>
                <a:cs typeface="Proxima Nova Extrabold"/>
                <a:sym typeface="Proxima Nova Extrabold"/>
              </a:endParaRPr>
            </a:p>
          </p:txBody>
        </p:sp>
        <p:sp>
          <p:nvSpPr>
            <p:cNvPr id="281" name="Google Shape;281;p16"/>
            <p:cNvSpPr txBox="1"/>
            <p:nvPr/>
          </p:nvSpPr>
          <p:spPr>
            <a:xfrm>
              <a:off x="500196" y="1969439"/>
              <a:ext cx="5980922" cy="52399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500"/>
                <a:buFont typeface="Arial"/>
                <a:buNone/>
              </a:pPr>
              <a:r>
                <a:rPr lang="en-US" sz="2500" b="0" i="0" cap="none">
                  <a:solidFill>
                    <a:schemeClr val="dk1"/>
                  </a:solidFill>
                  <a:latin typeface="Arial"/>
                  <a:ea typeface="Arial"/>
                  <a:cs typeface="Arial"/>
                  <a:sym typeface="Arial"/>
                </a:rPr>
                <a:t>There are more ELMS-Canvas logins on </a:t>
              </a:r>
              <a:r>
                <a:rPr lang="en-US" sz="2500" b="1" i="0" cap="none">
                  <a:solidFill>
                    <a:srgbClr val="0070C0"/>
                  </a:solidFill>
                  <a:latin typeface="Arial"/>
                  <a:ea typeface="Arial"/>
                  <a:cs typeface="Arial"/>
                  <a:sym typeface="Arial"/>
                </a:rPr>
                <a:t>Reading Day </a:t>
              </a:r>
              <a:r>
                <a:rPr lang="en-US" sz="2500" b="0" i="0" cap="none">
                  <a:solidFill>
                    <a:schemeClr val="dk1"/>
                  </a:solidFill>
                  <a:latin typeface="Arial"/>
                  <a:ea typeface="Arial"/>
                  <a:cs typeface="Arial"/>
                  <a:sym typeface="Arial"/>
                </a:rPr>
                <a:t>than on average Fridays throughout the semester.</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What percentage of course sections were </a:t>
            </a:r>
            <a:br>
              <a:rPr lang="en-US"/>
            </a:br>
            <a:r>
              <a:rPr lang="en-US"/>
              <a:t>published in ELMS-Canvas during Spring 2017?</a:t>
            </a:r>
            <a:endParaRPr/>
          </a:p>
        </p:txBody>
      </p:sp>
      <p:sp>
        <p:nvSpPr>
          <p:cNvPr id="290" name="Google Shape;290;p17"/>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SzPts val="3400"/>
              <a:buAutoNum type="alphaUcPeriod"/>
            </a:pPr>
            <a:r>
              <a:rPr lang="en-US" sz="5000"/>
              <a:t>10%</a:t>
            </a:r>
            <a:endParaRPr/>
          </a:p>
          <a:p>
            <a:pPr marL="514350" lvl="0" indent="-514350" algn="l" rtl="0">
              <a:spcBef>
                <a:spcPts val="1000"/>
              </a:spcBef>
              <a:spcAft>
                <a:spcPts val="0"/>
              </a:spcAft>
              <a:buSzPts val="3400"/>
              <a:buAutoNum type="alphaUcPeriod"/>
            </a:pPr>
            <a:r>
              <a:rPr lang="en-US" sz="5000"/>
              <a:t>30%</a:t>
            </a:r>
            <a:endParaRPr/>
          </a:p>
          <a:p>
            <a:pPr marL="514350" lvl="0" indent="-514350" algn="l" rtl="0">
              <a:spcBef>
                <a:spcPts val="1000"/>
              </a:spcBef>
              <a:spcAft>
                <a:spcPts val="0"/>
              </a:spcAft>
              <a:buSzPts val="3400"/>
              <a:buAutoNum type="alphaUcPeriod"/>
            </a:pPr>
            <a:r>
              <a:rPr lang="en-US" sz="5000"/>
              <a:t>50%</a:t>
            </a:r>
            <a:endParaRPr/>
          </a:p>
          <a:p>
            <a:pPr marL="514350" lvl="0" indent="-514350" algn="l" rtl="0">
              <a:spcBef>
                <a:spcPts val="1000"/>
              </a:spcBef>
              <a:spcAft>
                <a:spcPts val="0"/>
              </a:spcAft>
              <a:buSzPts val="3400"/>
              <a:buAutoNum type="alphaUcPeriod"/>
            </a:pPr>
            <a:r>
              <a:rPr lang="en-US" sz="5000"/>
              <a:t>70%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Guiding principle 3</a:t>
            </a:r>
            <a:endParaRPr/>
          </a:p>
        </p:txBody>
      </p:sp>
      <p:sp>
        <p:nvSpPr>
          <p:cNvPr id="297" name="Google Shape;297;p18"/>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734"/>
              <a:buNone/>
            </a:pPr>
            <a:endParaRPr/>
          </a:p>
        </p:txBody>
      </p:sp>
      <p:grpSp>
        <p:nvGrpSpPr>
          <p:cNvPr id="298" name="Google Shape;298;p18"/>
          <p:cNvGrpSpPr/>
          <p:nvPr/>
        </p:nvGrpSpPr>
        <p:grpSpPr>
          <a:xfrm>
            <a:off x="1122208" y="2834640"/>
            <a:ext cx="6899585" cy="1188720"/>
            <a:chOff x="862876" y="2411766"/>
            <a:chExt cx="6899585" cy="1188720"/>
          </a:xfrm>
        </p:grpSpPr>
        <p:sp>
          <p:nvSpPr>
            <p:cNvPr id="299" name="Google Shape;299;p18"/>
            <p:cNvSpPr txBox="1"/>
            <p:nvPr/>
          </p:nvSpPr>
          <p:spPr>
            <a:xfrm>
              <a:off x="2130146" y="2629922"/>
              <a:ext cx="5632315" cy="75240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2720"/>
                <a:buFont typeface="Arial"/>
                <a:buNone/>
              </a:pPr>
              <a:r>
                <a:rPr lang="en-US" sz="4000">
                  <a:solidFill>
                    <a:schemeClr val="dk1"/>
                  </a:solidFill>
                  <a:latin typeface="Arial"/>
                  <a:ea typeface="Arial"/>
                  <a:cs typeface="Arial"/>
                  <a:sym typeface="Arial"/>
                </a:rPr>
                <a:t>Adjective-Free Zone</a:t>
              </a:r>
              <a:endParaRPr/>
            </a:p>
          </p:txBody>
        </p:sp>
        <p:pic>
          <p:nvPicPr>
            <p:cNvPr id="300" name="Google Shape;300;p18"/>
            <p:cNvPicPr preferRelativeResize="0"/>
            <p:nvPr/>
          </p:nvPicPr>
          <p:blipFill rotWithShape="1">
            <a:blip r:embed="rId3">
              <a:alphaModFix/>
            </a:blip>
            <a:srcRect/>
            <a:stretch/>
          </p:blipFill>
          <p:spPr>
            <a:xfrm>
              <a:off x="862876" y="2411766"/>
              <a:ext cx="1210632" cy="118872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ELMS-Canvas usage</a:t>
            </a:r>
            <a:endParaRPr/>
          </a:p>
        </p:txBody>
      </p:sp>
      <p:graphicFrame>
        <p:nvGraphicFramePr>
          <p:cNvPr id="307" name="Google Shape;307;p19"/>
          <p:cNvGraphicFramePr/>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08" name="Google Shape;308;p19"/>
          <p:cNvSpPr txBox="1"/>
          <p:nvPr/>
        </p:nvSpPr>
        <p:spPr>
          <a:xfrm>
            <a:off x="2757486" y="2977355"/>
            <a:ext cx="2000251" cy="7143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chemeClr val="lt2"/>
                </a:solidFill>
                <a:latin typeface="Arial"/>
                <a:ea typeface="Arial"/>
                <a:cs typeface="Arial"/>
                <a:sym typeface="Arial"/>
              </a:rPr>
              <a:t>unpublished</a:t>
            </a:r>
            <a:endParaRPr/>
          </a:p>
          <a:p>
            <a:pPr marL="0" marR="0" lvl="0" indent="0" algn="l" rtl="0">
              <a:spcBef>
                <a:spcPts val="0"/>
              </a:spcBef>
              <a:spcAft>
                <a:spcPts val="0"/>
              </a:spcAft>
              <a:buNone/>
            </a:pPr>
            <a:r>
              <a:rPr lang="en-US" sz="1500">
                <a:solidFill>
                  <a:schemeClr val="lt2"/>
                </a:solidFill>
                <a:latin typeface="Arial"/>
                <a:ea typeface="Arial"/>
                <a:cs typeface="Arial"/>
                <a:sym typeface="Arial"/>
              </a:rPr>
              <a:t>course sections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Student thoughts on ELMS-Canvas</a:t>
            </a:r>
            <a:endParaRPr/>
          </a:p>
        </p:txBody>
      </p:sp>
      <p:graphicFrame>
        <p:nvGraphicFramePr>
          <p:cNvPr id="315" name="Google Shape;315;p20"/>
          <p:cNvGraphicFramePr/>
          <p:nvPr/>
        </p:nvGraphicFramePr>
        <p:xfrm>
          <a:off x="0" y="2899587"/>
          <a:ext cx="4733778" cy="3285977"/>
        </p:xfrm>
        <a:graphic>
          <a:graphicData uri="http://schemas.openxmlformats.org/drawingml/2006/chart">
            <c:chart xmlns:c="http://schemas.openxmlformats.org/drawingml/2006/chart" xmlns:r="http://schemas.openxmlformats.org/officeDocument/2006/relationships" r:id="rId3"/>
          </a:graphicData>
        </a:graphic>
      </p:graphicFrame>
      <p:sp>
        <p:nvSpPr>
          <p:cNvPr id="316" name="Google Shape;316;p20"/>
          <p:cNvSpPr txBox="1"/>
          <p:nvPr/>
        </p:nvSpPr>
        <p:spPr>
          <a:xfrm>
            <a:off x="938064" y="3941079"/>
            <a:ext cx="2000251" cy="7143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chemeClr val="lt2"/>
                </a:solidFill>
                <a:latin typeface="Arial"/>
                <a:ea typeface="Arial"/>
                <a:cs typeface="Arial"/>
                <a:sym typeface="Arial"/>
              </a:rPr>
              <a:t>unpublished</a:t>
            </a:r>
            <a:endParaRPr/>
          </a:p>
          <a:p>
            <a:pPr marL="0" marR="0" lvl="0" indent="0" algn="l" rtl="0">
              <a:spcBef>
                <a:spcPts val="0"/>
              </a:spcBef>
              <a:spcAft>
                <a:spcPts val="0"/>
              </a:spcAft>
              <a:buNone/>
            </a:pPr>
            <a:r>
              <a:rPr lang="en-US" sz="1500">
                <a:solidFill>
                  <a:schemeClr val="lt2"/>
                </a:solidFill>
                <a:latin typeface="Arial"/>
                <a:ea typeface="Arial"/>
                <a:cs typeface="Arial"/>
                <a:sym typeface="Arial"/>
              </a:rPr>
              <a:t>course sections</a:t>
            </a:r>
            <a:endParaRPr/>
          </a:p>
        </p:txBody>
      </p:sp>
      <p:sp>
        <p:nvSpPr>
          <p:cNvPr id="317" name="Google Shape;317;p20"/>
          <p:cNvSpPr txBox="1"/>
          <p:nvPr/>
        </p:nvSpPr>
        <p:spPr>
          <a:xfrm>
            <a:off x="4182301" y="2232919"/>
            <a:ext cx="4504499" cy="17081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500" b="1">
                <a:solidFill>
                  <a:schemeClr val="dk1"/>
                </a:solidFill>
                <a:latin typeface="Arial"/>
                <a:ea typeface="Arial"/>
                <a:cs typeface="Arial"/>
                <a:sym typeface="Arial"/>
              </a:rPr>
              <a:t>60% </a:t>
            </a:r>
            <a:r>
              <a:rPr lang="en-US" sz="3000">
                <a:solidFill>
                  <a:srgbClr val="596568"/>
                </a:solidFill>
                <a:latin typeface="Arial"/>
                <a:ea typeface="Arial"/>
                <a:cs typeface="Arial"/>
                <a:sym typeface="Arial"/>
              </a:rPr>
              <a:t>of students wish their instructor used ELMS-Canvas more.</a:t>
            </a:r>
            <a:r>
              <a:rPr lang="en-US" sz="3000" baseline="30000">
                <a:solidFill>
                  <a:srgbClr val="596568"/>
                </a:solidFill>
                <a:latin typeface="Arial"/>
                <a:ea typeface="Arial"/>
                <a:cs typeface="Arial"/>
                <a:sym typeface="Arial"/>
              </a:rPr>
              <a:t>1</a:t>
            </a:r>
            <a:endParaRPr sz="3000" baseline="30000">
              <a:solidFill>
                <a:schemeClr val="dk1"/>
              </a:solidFill>
              <a:latin typeface="Arial"/>
              <a:ea typeface="Arial"/>
              <a:cs typeface="Arial"/>
              <a:sym typeface="Arial"/>
            </a:endParaRPr>
          </a:p>
        </p:txBody>
      </p:sp>
      <p:sp>
        <p:nvSpPr>
          <p:cNvPr id="318" name="Google Shape;318;p20"/>
          <p:cNvSpPr txBox="1"/>
          <p:nvPr/>
        </p:nvSpPr>
        <p:spPr>
          <a:xfrm>
            <a:off x="4218852" y="6529067"/>
            <a:ext cx="4925148" cy="3231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500" baseline="30000">
                <a:solidFill>
                  <a:srgbClr val="909A9A"/>
                </a:solidFill>
                <a:latin typeface="Arial"/>
                <a:ea typeface="Arial"/>
                <a:cs typeface="Arial"/>
                <a:sym typeface="Arial"/>
              </a:rPr>
              <a:t>1</a:t>
            </a:r>
            <a:r>
              <a:rPr lang="en-US" sz="1500">
                <a:solidFill>
                  <a:srgbClr val="909A9A"/>
                </a:solidFill>
                <a:latin typeface="Arial"/>
                <a:ea typeface="Arial"/>
                <a:cs typeface="Arial"/>
                <a:sym typeface="Arial"/>
              </a:rPr>
              <a:t>UMD Student Educause Survey, 2017</a:t>
            </a:r>
            <a:endParaRPr sz="1500">
              <a:solidFill>
                <a:srgbClr val="909A9A"/>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1"/>
          <p:cNvPicPr preferRelativeResize="0"/>
          <p:nvPr/>
        </p:nvPicPr>
        <p:blipFill rotWithShape="1">
          <a:blip r:embed="rId3">
            <a:alphaModFix/>
          </a:blip>
          <a:srcRect l="-1" t="16500" r="70871" b="27390"/>
          <a:stretch/>
        </p:blipFill>
        <p:spPr>
          <a:xfrm>
            <a:off x="24358" y="999332"/>
            <a:ext cx="9095284" cy="48593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22"/>
          <p:cNvPicPr preferRelativeResize="0"/>
          <p:nvPr/>
        </p:nvPicPr>
        <p:blipFill rotWithShape="1">
          <a:blip r:embed="rId3">
            <a:alphaModFix/>
          </a:blip>
          <a:srcRect t="16646" r="70904" b="26624"/>
          <a:stretch/>
        </p:blipFill>
        <p:spPr>
          <a:xfrm>
            <a:off x="264628" y="1099564"/>
            <a:ext cx="8614744" cy="46588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Student experience with ELMS-Canvas</a:t>
            </a:r>
            <a:endParaRPr/>
          </a:p>
        </p:txBody>
      </p:sp>
      <p:sp>
        <p:nvSpPr>
          <p:cNvPr id="337" name="Google Shape;337;p23"/>
          <p:cNvSpPr txBox="1">
            <a:spLocks noGrp="1"/>
          </p:cNvSpPr>
          <p:nvPr>
            <p:ph type="body" idx="1"/>
          </p:nvPr>
        </p:nvSpPr>
        <p:spPr>
          <a:xfrm>
            <a:off x="1748527" y="2039379"/>
            <a:ext cx="2193752" cy="10338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5100"/>
              <a:buNone/>
            </a:pPr>
            <a:r>
              <a:rPr lang="en-US" sz="7500" b="1"/>
              <a:t>66%</a:t>
            </a:r>
            <a:endParaRPr/>
          </a:p>
        </p:txBody>
      </p:sp>
      <p:graphicFrame>
        <p:nvGraphicFramePr>
          <p:cNvPr id="338" name="Google Shape;338;p23"/>
          <p:cNvGraphicFramePr/>
          <p:nvPr/>
        </p:nvGraphicFramePr>
        <p:xfrm>
          <a:off x="3380858" y="2039379"/>
          <a:ext cx="6650648" cy="3657600"/>
        </p:xfrm>
        <a:graphic>
          <a:graphicData uri="http://schemas.openxmlformats.org/drawingml/2006/chart">
            <c:chart xmlns:c="http://schemas.openxmlformats.org/drawingml/2006/chart" xmlns:r="http://schemas.openxmlformats.org/officeDocument/2006/relationships" r:id="rId3"/>
          </a:graphicData>
        </a:graphic>
      </p:graphicFrame>
      <p:pic>
        <p:nvPicPr>
          <p:cNvPr id="339" name="Google Shape;339;p23"/>
          <p:cNvPicPr preferRelativeResize="0"/>
          <p:nvPr/>
        </p:nvPicPr>
        <p:blipFill rotWithShape="1">
          <a:blip r:embed="rId4">
            <a:alphaModFix/>
          </a:blip>
          <a:srcRect/>
          <a:stretch/>
        </p:blipFill>
        <p:spPr>
          <a:xfrm>
            <a:off x="2465776" y="4220373"/>
            <a:ext cx="2286000" cy="228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Anecdotal culture</a:t>
            </a:r>
            <a:endParaRPr/>
          </a:p>
        </p:txBody>
      </p:sp>
      <p:pic>
        <p:nvPicPr>
          <p:cNvPr id="91" name="Google Shape;91;p2"/>
          <p:cNvPicPr preferRelativeResize="0">
            <a:picLocks noGrp="1"/>
          </p:cNvPicPr>
          <p:nvPr>
            <p:ph type="body" idx="1"/>
          </p:nvPr>
        </p:nvPicPr>
        <p:blipFill rotWithShape="1">
          <a:blip r:embed="rId3">
            <a:alphaModFix/>
          </a:blip>
          <a:srcRect/>
          <a:stretch/>
        </p:blipFill>
        <p:spPr>
          <a:xfrm>
            <a:off x="2309018" y="1600200"/>
            <a:ext cx="4525963" cy="45259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Habits of evidence-based leadership</a:t>
            </a:r>
            <a:endParaRPr/>
          </a:p>
        </p:txBody>
      </p:sp>
      <p:grpSp>
        <p:nvGrpSpPr>
          <p:cNvPr id="346" name="Google Shape;346;p24"/>
          <p:cNvGrpSpPr/>
          <p:nvPr/>
        </p:nvGrpSpPr>
        <p:grpSpPr>
          <a:xfrm>
            <a:off x="1949705" y="1663663"/>
            <a:ext cx="5244589" cy="4950120"/>
            <a:chOff x="1641361" y="63463"/>
            <a:chExt cx="5244589" cy="4950120"/>
          </a:xfrm>
        </p:grpSpPr>
        <p:sp>
          <p:nvSpPr>
            <p:cNvPr id="347" name="Google Shape;347;p24"/>
            <p:cNvSpPr/>
            <p:nvPr/>
          </p:nvSpPr>
          <p:spPr>
            <a:xfrm>
              <a:off x="2740541" y="63463"/>
              <a:ext cx="3046228" cy="3046228"/>
            </a:xfrm>
            <a:prstGeom prst="ellipse">
              <a:avLst/>
            </a:prstGeom>
            <a:solidFill>
              <a:schemeClr val="lt1">
                <a:alpha val="49803"/>
              </a:schemeClr>
            </a:solidFill>
            <a:ln w="25400" cap="flat" cmpd="sng">
              <a:solidFill>
                <a:srgbClr val="B006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txBox="1"/>
            <p:nvPr/>
          </p:nvSpPr>
          <p:spPr>
            <a:xfrm>
              <a:off x="3146705" y="596553"/>
              <a:ext cx="2233900" cy="137080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3200">
                  <a:solidFill>
                    <a:schemeClr val="dk1"/>
                  </a:solidFill>
                  <a:latin typeface="Arial"/>
                  <a:ea typeface="Arial"/>
                  <a:cs typeface="Arial"/>
                  <a:sym typeface="Arial"/>
                </a:rPr>
                <a:t>Direction</a:t>
              </a:r>
              <a:endParaRPr/>
            </a:p>
          </p:txBody>
        </p:sp>
        <p:sp>
          <p:nvSpPr>
            <p:cNvPr id="349" name="Google Shape;349;p24"/>
            <p:cNvSpPr/>
            <p:nvPr/>
          </p:nvSpPr>
          <p:spPr>
            <a:xfrm>
              <a:off x="3839722" y="1967355"/>
              <a:ext cx="3046228" cy="3046228"/>
            </a:xfrm>
            <a:prstGeom prst="ellipse">
              <a:avLst/>
            </a:prstGeom>
            <a:solidFill>
              <a:schemeClr val="lt1">
                <a:alpha val="49803"/>
              </a:schemeClr>
            </a:solidFill>
            <a:ln w="25400" cap="flat" cmpd="sng">
              <a:solidFill>
                <a:srgbClr val="B006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4"/>
            <p:cNvSpPr txBox="1"/>
            <p:nvPr/>
          </p:nvSpPr>
          <p:spPr>
            <a:xfrm>
              <a:off x="4771360" y="2754297"/>
              <a:ext cx="1827736" cy="167542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3200">
                  <a:solidFill>
                    <a:schemeClr val="dk1"/>
                  </a:solidFill>
                  <a:latin typeface="Arial"/>
                  <a:ea typeface="Arial"/>
                  <a:cs typeface="Arial"/>
                  <a:sym typeface="Arial"/>
                </a:rPr>
                <a:t>Evidence</a:t>
              </a:r>
              <a:endParaRPr/>
            </a:p>
          </p:txBody>
        </p:sp>
        <p:sp>
          <p:nvSpPr>
            <p:cNvPr id="351" name="Google Shape;351;p24"/>
            <p:cNvSpPr/>
            <p:nvPr/>
          </p:nvSpPr>
          <p:spPr>
            <a:xfrm>
              <a:off x="1641361" y="1967355"/>
              <a:ext cx="3046228" cy="3046228"/>
            </a:xfrm>
            <a:prstGeom prst="ellipse">
              <a:avLst/>
            </a:prstGeom>
            <a:solidFill>
              <a:schemeClr val="lt1">
                <a:alpha val="49803"/>
              </a:schemeClr>
            </a:solidFill>
            <a:ln w="25400" cap="flat" cmpd="sng">
              <a:solidFill>
                <a:srgbClr val="B006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txBox="1"/>
            <p:nvPr/>
          </p:nvSpPr>
          <p:spPr>
            <a:xfrm>
              <a:off x="1928214" y="2754297"/>
              <a:ext cx="1827736" cy="167542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3200">
                  <a:solidFill>
                    <a:schemeClr val="dk1"/>
                  </a:solidFill>
                  <a:latin typeface="Arial"/>
                  <a:ea typeface="Arial"/>
                  <a:cs typeface="Arial"/>
                  <a:sym typeface="Arial"/>
                </a:rPr>
                <a:t>Execution</a:t>
              </a:r>
              <a:endParaRPr/>
            </a:p>
          </p:txBody>
        </p:sp>
      </p:grpSp>
      <p:sp>
        <p:nvSpPr>
          <p:cNvPr id="353" name="Google Shape;353;p24"/>
          <p:cNvSpPr txBox="1"/>
          <p:nvPr/>
        </p:nvSpPr>
        <p:spPr>
          <a:xfrm>
            <a:off x="5231218" y="6515664"/>
            <a:ext cx="3912782" cy="3231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500">
                <a:solidFill>
                  <a:schemeClr val="dk1"/>
                </a:solidFill>
                <a:latin typeface="Arial"/>
                <a:ea typeface="Arial"/>
                <a:cs typeface="Arial"/>
                <a:sym typeface="Arial"/>
              </a:rPr>
              <a:t>adapted from Barr (2017)</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6"/>
          <p:cNvSpPr txBox="1">
            <a:spLocks noGrp="1"/>
          </p:cNvSpPr>
          <p:nvPr>
            <p:ph type="body" idx="1"/>
          </p:nvPr>
        </p:nvSpPr>
        <p:spPr>
          <a:xfrm>
            <a:off x="0" y="5257800"/>
            <a:ext cx="9144000" cy="1600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612"/>
              <a:buNone/>
            </a:pPr>
            <a:r>
              <a:rPr lang="en-US"/>
              <a:t>Megan Masters | Alia Lancaster</a:t>
            </a:r>
            <a:endParaRPr/>
          </a:p>
          <a:p>
            <a:pPr marL="0" lvl="0" indent="0" algn="ctr" rtl="0">
              <a:spcBef>
                <a:spcPts val="180"/>
              </a:spcBef>
              <a:spcAft>
                <a:spcPts val="0"/>
              </a:spcAft>
              <a:buSzPts val="612"/>
              <a:buNone/>
            </a:pPr>
            <a:r>
              <a:rPr lang="en-US"/>
              <a:t>acadtechfeedback@umd.edu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Anecdotal culture</a:t>
            </a:r>
            <a:endParaRPr/>
          </a:p>
        </p:txBody>
      </p:sp>
      <p:pic>
        <p:nvPicPr>
          <p:cNvPr id="98" name="Google Shape;98;p3"/>
          <p:cNvPicPr preferRelativeResize="0"/>
          <p:nvPr/>
        </p:nvPicPr>
        <p:blipFill rotWithShape="1">
          <a:blip r:embed="rId3">
            <a:alphaModFix/>
          </a:blip>
          <a:srcRect/>
          <a:stretch/>
        </p:blipFill>
        <p:spPr>
          <a:xfrm>
            <a:off x="1070649" y="2199604"/>
            <a:ext cx="1828800" cy="1828800"/>
          </a:xfrm>
          <a:prstGeom prst="rect">
            <a:avLst/>
          </a:prstGeom>
          <a:noFill/>
          <a:ln>
            <a:noFill/>
          </a:ln>
        </p:spPr>
      </p:pic>
      <p:pic>
        <p:nvPicPr>
          <p:cNvPr id="99" name="Google Shape;99;p3"/>
          <p:cNvPicPr preferRelativeResize="0"/>
          <p:nvPr/>
        </p:nvPicPr>
        <p:blipFill rotWithShape="1">
          <a:blip r:embed="rId3">
            <a:alphaModFix/>
          </a:blip>
          <a:srcRect/>
          <a:stretch/>
        </p:blipFill>
        <p:spPr>
          <a:xfrm>
            <a:off x="2570555" y="2774749"/>
            <a:ext cx="1828800" cy="1828800"/>
          </a:xfrm>
          <a:prstGeom prst="rect">
            <a:avLst/>
          </a:prstGeom>
          <a:noFill/>
          <a:ln>
            <a:noFill/>
          </a:ln>
        </p:spPr>
      </p:pic>
      <p:pic>
        <p:nvPicPr>
          <p:cNvPr id="100" name="Google Shape;100;p3"/>
          <p:cNvPicPr preferRelativeResize="0"/>
          <p:nvPr/>
        </p:nvPicPr>
        <p:blipFill rotWithShape="1">
          <a:blip r:embed="rId3">
            <a:alphaModFix/>
          </a:blip>
          <a:srcRect/>
          <a:stretch/>
        </p:blipFill>
        <p:spPr>
          <a:xfrm>
            <a:off x="1229905" y="4735132"/>
            <a:ext cx="1828800" cy="1828800"/>
          </a:xfrm>
          <a:prstGeom prst="rect">
            <a:avLst/>
          </a:prstGeom>
          <a:noFill/>
          <a:ln>
            <a:noFill/>
          </a:ln>
        </p:spPr>
      </p:pic>
      <p:pic>
        <p:nvPicPr>
          <p:cNvPr id="101" name="Google Shape;101;p3"/>
          <p:cNvPicPr preferRelativeResize="0"/>
          <p:nvPr/>
        </p:nvPicPr>
        <p:blipFill rotWithShape="1">
          <a:blip r:embed="rId3">
            <a:alphaModFix/>
          </a:blip>
          <a:srcRect/>
          <a:stretch/>
        </p:blipFill>
        <p:spPr>
          <a:xfrm>
            <a:off x="4500457" y="3246438"/>
            <a:ext cx="1828800" cy="1828800"/>
          </a:xfrm>
          <a:prstGeom prst="rect">
            <a:avLst/>
          </a:prstGeom>
          <a:noFill/>
          <a:ln>
            <a:noFill/>
          </a:ln>
        </p:spPr>
      </p:pic>
      <p:pic>
        <p:nvPicPr>
          <p:cNvPr id="102" name="Google Shape;102;p3"/>
          <p:cNvPicPr preferRelativeResize="0"/>
          <p:nvPr/>
        </p:nvPicPr>
        <p:blipFill rotWithShape="1">
          <a:blip r:embed="rId3">
            <a:alphaModFix/>
          </a:blip>
          <a:srcRect/>
          <a:stretch/>
        </p:blipFill>
        <p:spPr>
          <a:xfrm>
            <a:off x="7214414" y="1905749"/>
            <a:ext cx="1828800" cy="1828800"/>
          </a:xfrm>
          <a:prstGeom prst="rect">
            <a:avLst/>
          </a:prstGeom>
          <a:noFill/>
          <a:ln>
            <a:noFill/>
          </a:ln>
        </p:spPr>
      </p:pic>
      <p:pic>
        <p:nvPicPr>
          <p:cNvPr id="103" name="Google Shape;103;p3"/>
          <p:cNvPicPr preferRelativeResize="0"/>
          <p:nvPr/>
        </p:nvPicPr>
        <p:blipFill rotWithShape="1">
          <a:blip r:embed="rId3">
            <a:alphaModFix/>
          </a:blip>
          <a:srcRect/>
          <a:stretch/>
        </p:blipFill>
        <p:spPr>
          <a:xfrm>
            <a:off x="7427315" y="3919795"/>
            <a:ext cx="1828800" cy="1828800"/>
          </a:xfrm>
          <a:prstGeom prst="rect">
            <a:avLst/>
          </a:prstGeom>
          <a:noFill/>
          <a:ln>
            <a:noFill/>
          </a:ln>
        </p:spPr>
      </p:pic>
      <p:pic>
        <p:nvPicPr>
          <p:cNvPr id="104" name="Google Shape;104;p3"/>
          <p:cNvPicPr preferRelativeResize="0"/>
          <p:nvPr/>
        </p:nvPicPr>
        <p:blipFill rotWithShape="1">
          <a:blip r:embed="rId3">
            <a:alphaModFix/>
          </a:blip>
          <a:srcRect/>
          <a:stretch/>
        </p:blipFill>
        <p:spPr>
          <a:xfrm>
            <a:off x="5047451" y="4520864"/>
            <a:ext cx="1828800" cy="1828800"/>
          </a:xfrm>
          <a:prstGeom prst="rect">
            <a:avLst/>
          </a:prstGeom>
          <a:noFill/>
          <a:ln>
            <a:noFill/>
          </a:ln>
        </p:spPr>
      </p:pic>
      <p:pic>
        <p:nvPicPr>
          <p:cNvPr id="105" name="Google Shape;105;p3"/>
          <p:cNvPicPr preferRelativeResize="0"/>
          <p:nvPr/>
        </p:nvPicPr>
        <p:blipFill rotWithShape="1">
          <a:blip r:embed="rId3">
            <a:alphaModFix/>
          </a:blip>
          <a:srcRect/>
          <a:stretch/>
        </p:blipFill>
        <p:spPr>
          <a:xfrm>
            <a:off x="3331012" y="5029200"/>
            <a:ext cx="1828800" cy="1828800"/>
          </a:xfrm>
          <a:prstGeom prst="rect">
            <a:avLst/>
          </a:prstGeom>
          <a:noFill/>
          <a:ln>
            <a:noFill/>
          </a:ln>
        </p:spPr>
      </p:pic>
      <p:pic>
        <p:nvPicPr>
          <p:cNvPr id="106" name="Google Shape;106;p3"/>
          <p:cNvPicPr preferRelativeResize="0"/>
          <p:nvPr/>
        </p:nvPicPr>
        <p:blipFill rotWithShape="1">
          <a:blip r:embed="rId3">
            <a:alphaModFix/>
          </a:blip>
          <a:srcRect/>
          <a:stretch/>
        </p:blipFill>
        <p:spPr>
          <a:xfrm>
            <a:off x="4310799" y="1953296"/>
            <a:ext cx="1828800" cy="1828800"/>
          </a:xfrm>
          <a:prstGeom prst="rect">
            <a:avLst/>
          </a:prstGeom>
          <a:noFill/>
          <a:ln>
            <a:noFill/>
          </a:ln>
        </p:spPr>
      </p:pic>
      <p:pic>
        <p:nvPicPr>
          <p:cNvPr id="107" name="Google Shape;107;p3"/>
          <p:cNvPicPr preferRelativeResize="0"/>
          <p:nvPr/>
        </p:nvPicPr>
        <p:blipFill rotWithShape="1">
          <a:blip r:embed="rId3">
            <a:alphaModFix/>
          </a:blip>
          <a:srcRect/>
          <a:stretch/>
        </p:blipFill>
        <p:spPr>
          <a:xfrm>
            <a:off x="2700900" y="3928056"/>
            <a:ext cx="1828800" cy="1828800"/>
          </a:xfrm>
          <a:prstGeom prst="rect">
            <a:avLst/>
          </a:prstGeom>
          <a:noFill/>
          <a:ln>
            <a:noFill/>
          </a:ln>
        </p:spPr>
      </p:pic>
      <p:pic>
        <p:nvPicPr>
          <p:cNvPr id="108" name="Google Shape;108;p3"/>
          <p:cNvPicPr preferRelativeResize="0"/>
          <p:nvPr/>
        </p:nvPicPr>
        <p:blipFill rotWithShape="1">
          <a:blip r:embed="rId3">
            <a:alphaModFix/>
          </a:blip>
          <a:srcRect/>
          <a:stretch/>
        </p:blipFill>
        <p:spPr>
          <a:xfrm>
            <a:off x="100214" y="3619591"/>
            <a:ext cx="1828800" cy="1828800"/>
          </a:xfrm>
          <a:prstGeom prst="rect">
            <a:avLst/>
          </a:prstGeom>
          <a:noFill/>
          <a:ln>
            <a:noFill/>
          </a:ln>
        </p:spPr>
      </p:pic>
      <p:pic>
        <p:nvPicPr>
          <p:cNvPr id="109" name="Google Shape;109;p3"/>
          <p:cNvPicPr preferRelativeResize="0"/>
          <p:nvPr/>
        </p:nvPicPr>
        <p:blipFill rotWithShape="1">
          <a:blip r:embed="rId3">
            <a:alphaModFix/>
          </a:blip>
          <a:srcRect/>
          <a:stretch/>
        </p:blipFill>
        <p:spPr>
          <a:xfrm>
            <a:off x="2585916" y="1330169"/>
            <a:ext cx="1828800" cy="1828800"/>
          </a:xfrm>
          <a:prstGeom prst="rect">
            <a:avLst/>
          </a:prstGeom>
          <a:noFill/>
          <a:ln>
            <a:noFill/>
          </a:ln>
        </p:spPr>
      </p:pic>
      <p:pic>
        <p:nvPicPr>
          <p:cNvPr id="110" name="Google Shape;110;p3"/>
          <p:cNvPicPr preferRelativeResize="0"/>
          <p:nvPr/>
        </p:nvPicPr>
        <p:blipFill rotWithShape="1">
          <a:blip r:embed="rId3">
            <a:alphaModFix/>
          </a:blip>
          <a:srcRect/>
          <a:stretch/>
        </p:blipFill>
        <p:spPr>
          <a:xfrm>
            <a:off x="72054" y="1477582"/>
            <a:ext cx="1828800" cy="1828800"/>
          </a:xfrm>
          <a:prstGeom prst="rect">
            <a:avLst/>
          </a:prstGeom>
          <a:noFill/>
          <a:ln>
            <a:noFill/>
          </a:ln>
        </p:spPr>
      </p:pic>
      <p:pic>
        <p:nvPicPr>
          <p:cNvPr id="111" name="Google Shape;111;p3"/>
          <p:cNvPicPr preferRelativeResize="0"/>
          <p:nvPr/>
        </p:nvPicPr>
        <p:blipFill rotWithShape="1">
          <a:blip r:embed="rId3">
            <a:alphaModFix/>
          </a:blip>
          <a:srcRect/>
          <a:stretch/>
        </p:blipFill>
        <p:spPr>
          <a:xfrm>
            <a:off x="6237383" y="2912772"/>
            <a:ext cx="1828800" cy="1828800"/>
          </a:xfrm>
          <a:prstGeom prst="rect">
            <a:avLst/>
          </a:prstGeom>
          <a:noFill/>
          <a:ln>
            <a:noFill/>
          </a:ln>
        </p:spPr>
      </p:pic>
      <p:pic>
        <p:nvPicPr>
          <p:cNvPr id="112" name="Google Shape;112;p3"/>
          <p:cNvPicPr preferRelativeResize="0"/>
          <p:nvPr/>
        </p:nvPicPr>
        <p:blipFill rotWithShape="1">
          <a:blip r:embed="rId3">
            <a:alphaModFix/>
          </a:blip>
          <a:srcRect/>
          <a:stretch/>
        </p:blipFill>
        <p:spPr>
          <a:xfrm>
            <a:off x="6419342" y="4947438"/>
            <a:ext cx="1828800" cy="1828800"/>
          </a:xfrm>
          <a:prstGeom prst="rect">
            <a:avLst/>
          </a:prstGeom>
          <a:noFill/>
          <a:ln>
            <a:noFill/>
          </a:ln>
        </p:spPr>
      </p:pic>
      <p:pic>
        <p:nvPicPr>
          <p:cNvPr id="113" name="Google Shape;113;p3"/>
          <p:cNvPicPr preferRelativeResize="0"/>
          <p:nvPr/>
        </p:nvPicPr>
        <p:blipFill rotWithShape="1">
          <a:blip r:embed="rId3">
            <a:alphaModFix/>
          </a:blip>
          <a:srcRect/>
          <a:stretch/>
        </p:blipFill>
        <p:spPr>
          <a:xfrm>
            <a:off x="5942209" y="1494861"/>
            <a:ext cx="1828800" cy="1828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457199" y="274638"/>
            <a:ext cx="855617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Evidence-based culture</a:t>
            </a:r>
            <a:endParaRPr/>
          </a:p>
        </p:txBody>
      </p:sp>
      <p:pic>
        <p:nvPicPr>
          <p:cNvPr id="120" name="Google Shape;120;p4"/>
          <p:cNvPicPr preferRelativeResize="0"/>
          <p:nvPr/>
        </p:nvPicPr>
        <p:blipFill rotWithShape="1">
          <a:blip r:embed="rId3">
            <a:alphaModFix/>
          </a:blip>
          <a:srcRect/>
          <a:stretch/>
        </p:blipFill>
        <p:spPr>
          <a:xfrm>
            <a:off x="1169472" y="1561123"/>
            <a:ext cx="6805057" cy="5296877"/>
          </a:xfrm>
          <a:prstGeom prst="rect">
            <a:avLst/>
          </a:prstGeom>
          <a:noFill/>
          <a:ln>
            <a:noFill/>
          </a:ln>
        </p:spPr>
      </p:pic>
      <p:sp>
        <p:nvSpPr>
          <p:cNvPr id="121" name="Google Shape;121;p4"/>
          <p:cNvSpPr txBox="1"/>
          <p:nvPr/>
        </p:nvSpPr>
        <p:spPr>
          <a:xfrm>
            <a:off x="5648323" y="2052969"/>
            <a:ext cx="139719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chemeClr val="dk1"/>
                </a:solidFill>
                <a:latin typeface="Arial"/>
                <a:ea typeface="Arial"/>
                <a:cs typeface="Arial"/>
                <a:sym typeface="Arial"/>
              </a:rPr>
              <a:t>Data</a:t>
            </a:r>
            <a:endParaRPr/>
          </a:p>
        </p:txBody>
      </p:sp>
      <p:sp>
        <p:nvSpPr>
          <p:cNvPr id="122" name="Google Shape;122;p4"/>
          <p:cNvSpPr txBox="1"/>
          <p:nvPr/>
        </p:nvSpPr>
        <p:spPr>
          <a:xfrm>
            <a:off x="1102807" y="2424932"/>
            <a:ext cx="19508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Information</a:t>
            </a:r>
            <a:endParaRPr/>
          </a:p>
        </p:txBody>
      </p:sp>
      <p:sp>
        <p:nvSpPr>
          <p:cNvPr id="123" name="Google Shape;123;p4"/>
          <p:cNvSpPr txBox="1"/>
          <p:nvPr/>
        </p:nvSpPr>
        <p:spPr>
          <a:xfrm>
            <a:off x="6276275" y="3978728"/>
            <a:ext cx="21021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Knowledge</a:t>
            </a:r>
            <a:endParaRPr/>
          </a:p>
        </p:txBody>
      </p:sp>
      <p:sp>
        <p:nvSpPr>
          <p:cNvPr id="124" name="Google Shape;124;p4"/>
          <p:cNvSpPr txBox="1"/>
          <p:nvPr/>
        </p:nvSpPr>
        <p:spPr>
          <a:xfrm>
            <a:off x="1055785" y="5052340"/>
            <a:ext cx="139719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Action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Evidence-based IT culture considerations</a:t>
            </a:r>
            <a:endParaRPr/>
          </a:p>
        </p:txBody>
      </p:sp>
      <p:sp>
        <p:nvSpPr>
          <p:cNvPr id="137" name="Google Shape;137;p5"/>
          <p:cNvSpPr txBox="1">
            <a:spLocks noGrp="1"/>
          </p:cNvSpPr>
          <p:nvPr>
            <p:ph type="body" idx="1"/>
          </p:nvPr>
        </p:nvSpPr>
        <p:spPr>
          <a:xfrm>
            <a:off x="-283737" y="1693500"/>
            <a:ext cx="4540742" cy="677862"/>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2380"/>
              <a:buNone/>
            </a:pPr>
            <a:r>
              <a:rPr lang="en-US" sz="3500"/>
              <a:t>Data availability</a:t>
            </a:r>
            <a:endParaRPr/>
          </a:p>
        </p:txBody>
      </p:sp>
      <p:sp>
        <p:nvSpPr>
          <p:cNvPr id="138" name="Google Shape;138;p5"/>
          <p:cNvSpPr txBox="1">
            <a:spLocks noGrp="1"/>
          </p:cNvSpPr>
          <p:nvPr>
            <p:ph type="body" idx="2"/>
          </p:nvPr>
        </p:nvSpPr>
        <p:spPr>
          <a:xfrm>
            <a:off x="4858151" y="1714931"/>
            <a:ext cx="2797667" cy="635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380"/>
              <a:buNone/>
            </a:pPr>
            <a:r>
              <a:rPr lang="en-US" sz="3500"/>
              <a:t>Data opacity</a:t>
            </a:r>
            <a:endParaRPr/>
          </a:p>
        </p:txBody>
      </p:sp>
      <p:cxnSp>
        <p:nvCxnSpPr>
          <p:cNvPr id="139" name="Google Shape;139;p5"/>
          <p:cNvCxnSpPr/>
          <p:nvPr/>
        </p:nvCxnSpPr>
        <p:spPr>
          <a:xfrm rot="10800000" flipH="1">
            <a:off x="4257005" y="2032431"/>
            <a:ext cx="629991" cy="1"/>
          </a:xfrm>
          <a:prstGeom prst="straightConnector1">
            <a:avLst/>
          </a:prstGeom>
          <a:noFill/>
          <a:ln w="76200" cap="flat" cmpd="sng">
            <a:solidFill>
              <a:schemeClr val="dk1"/>
            </a:solidFill>
            <a:prstDash val="solid"/>
            <a:round/>
            <a:headEnd type="none" w="sm" len="sm"/>
            <a:tailEnd type="none" w="sm" len="sm"/>
          </a:ln>
        </p:spPr>
      </p:cxnSp>
      <p:cxnSp>
        <p:nvCxnSpPr>
          <p:cNvPr id="140" name="Google Shape;140;p5"/>
          <p:cNvCxnSpPr/>
          <p:nvPr/>
        </p:nvCxnSpPr>
        <p:spPr>
          <a:xfrm rot="10800000" flipH="1">
            <a:off x="4263444" y="3458054"/>
            <a:ext cx="629991" cy="1"/>
          </a:xfrm>
          <a:prstGeom prst="straightConnector1">
            <a:avLst/>
          </a:prstGeom>
          <a:noFill/>
          <a:ln w="76200" cap="flat" cmpd="sng">
            <a:solidFill>
              <a:schemeClr val="dk1"/>
            </a:solidFill>
            <a:prstDash val="solid"/>
            <a:round/>
            <a:headEnd type="none" w="sm" len="sm"/>
            <a:tailEnd type="none" w="sm" len="sm"/>
          </a:ln>
        </p:spPr>
      </p:cxnSp>
      <p:cxnSp>
        <p:nvCxnSpPr>
          <p:cNvPr id="141" name="Google Shape;141;p5"/>
          <p:cNvCxnSpPr/>
          <p:nvPr/>
        </p:nvCxnSpPr>
        <p:spPr>
          <a:xfrm rot="10800000" flipH="1">
            <a:off x="4257005" y="4860166"/>
            <a:ext cx="629991" cy="1"/>
          </a:xfrm>
          <a:prstGeom prst="straightConnector1">
            <a:avLst/>
          </a:prstGeom>
          <a:noFill/>
          <a:ln w="76200" cap="flat" cmpd="sng">
            <a:solidFill>
              <a:schemeClr val="dk1"/>
            </a:solidFill>
            <a:prstDash val="solid"/>
            <a:round/>
            <a:headEnd type="none" w="sm" len="sm"/>
            <a:tailEnd type="none" w="sm" len="sm"/>
          </a:ln>
        </p:spPr>
      </p:cxnSp>
      <p:cxnSp>
        <p:nvCxnSpPr>
          <p:cNvPr id="142" name="Google Shape;142;p5"/>
          <p:cNvCxnSpPr/>
          <p:nvPr/>
        </p:nvCxnSpPr>
        <p:spPr>
          <a:xfrm rot="10800000" flipH="1">
            <a:off x="4257005" y="6253721"/>
            <a:ext cx="629991" cy="1"/>
          </a:xfrm>
          <a:prstGeom prst="straightConnector1">
            <a:avLst/>
          </a:prstGeom>
          <a:noFill/>
          <a:ln w="76200" cap="flat" cmpd="sng">
            <a:solidFill>
              <a:schemeClr val="dk1"/>
            </a:solidFill>
            <a:prstDash val="solid"/>
            <a:round/>
            <a:headEnd type="none" w="sm" len="sm"/>
            <a:tailEnd type="none" w="sm" len="sm"/>
          </a:ln>
        </p:spPr>
      </p:cxnSp>
      <p:sp>
        <p:nvSpPr>
          <p:cNvPr id="143" name="Google Shape;143;p5"/>
          <p:cNvSpPr txBox="1"/>
          <p:nvPr/>
        </p:nvSpPr>
        <p:spPr>
          <a:xfrm>
            <a:off x="-283737" y="3158021"/>
            <a:ext cx="4540742" cy="600067"/>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accent1"/>
              </a:buClr>
              <a:buSzPts val="2380"/>
              <a:buFont typeface="Arial"/>
              <a:buNone/>
            </a:pPr>
            <a:r>
              <a:rPr lang="en-US" sz="3500">
                <a:solidFill>
                  <a:schemeClr val="dk1"/>
                </a:solidFill>
                <a:latin typeface="Arial"/>
                <a:ea typeface="Arial"/>
                <a:cs typeface="Arial"/>
                <a:sym typeface="Arial"/>
              </a:rPr>
              <a:t>Representation</a:t>
            </a:r>
            <a:endParaRPr/>
          </a:p>
        </p:txBody>
      </p:sp>
      <p:sp>
        <p:nvSpPr>
          <p:cNvPr id="144" name="Google Shape;144;p5"/>
          <p:cNvSpPr txBox="1"/>
          <p:nvPr/>
        </p:nvSpPr>
        <p:spPr>
          <a:xfrm>
            <a:off x="4858151" y="3129544"/>
            <a:ext cx="4540742" cy="657021"/>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2380"/>
              <a:buFont typeface="Arial"/>
              <a:buNone/>
            </a:pPr>
            <a:r>
              <a:rPr lang="en-US" sz="3500">
                <a:solidFill>
                  <a:schemeClr val="dk1"/>
                </a:solidFill>
                <a:latin typeface="Arial"/>
                <a:ea typeface="Arial"/>
                <a:cs typeface="Arial"/>
                <a:sym typeface="Arial"/>
              </a:rPr>
              <a:t>Policy &amp; governance</a:t>
            </a:r>
            <a:endParaRPr/>
          </a:p>
        </p:txBody>
      </p:sp>
      <p:sp>
        <p:nvSpPr>
          <p:cNvPr id="145" name="Google Shape;145;p5"/>
          <p:cNvSpPr txBox="1"/>
          <p:nvPr/>
        </p:nvSpPr>
        <p:spPr>
          <a:xfrm>
            <a:off x="4858151" y="4186236"/>
            <a:ext cx="5771750" cy="1347861"/>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2380"/>
              <a:buFont typeface="Arial"/>
              <a:buNone/>
            </a:pPr>
            <a:r>
              <a:rPr lang="en-US" sz="3500">
                <a:solidFill>
                  <a:schemeClr val="dk1"/>
                </a:solidFill>
                <a:latin typeface="Arial"/>
                <a:ea typeface="Arial"/>
                <a:cs typeface="Arial"/>
                <a:sym typeface="Arial"/>
              </a:rPr>
              <a:t>Establishment of </a:t>
            </a:r>
            <a:endParaRPr/>
          </a:p>
          <a:p>
            <a:pPr marL="0" marR="0" lvl="0" indent="0" algn="l" rtl="0">
              <a:spcBef>
                <a:spcPts val="700"/>
              </a:spcBef>
              <a:spcAft>
                <a:spcPts val="0"/>
              </a:spcAft>
              <a:buClr>
                <a:schemeClr val="accent1"/>
              </a:buClr>
              <a:buSzPts val="2380"/>
              <a:buFont typeface="Arial"/>
              <a:buNone/>
            </a:pPr>
            <a:r>
              <a:rPr lang="en-US" sz="3500">
                <a:solidFill>
                  <a:schemeClr val="dk1"/>
                </a:solidFill>
                <a:latin typeface="Arial"/>
                <a:ea typeface="Arial"/>
                <a:cs typeface="Arial"/>
                <a:sym typeface="Arial"/>
              </a:rPr>
              <a:t>baselines</a:t>
            </a:r>
            <a:endParaRPr/>
          </a:p>
        </p:txBody>
      </p:sp>
      <p:sp>
        <p:nvSpPr>
          <p:cNvPr id="146" name="Google Shape;146;p5"/>
          <p:cNvSpPr txBox="1"/>
          <p:nvPr/>
        </p:nvSpPr>
        <p:spPr>
          <a:xfrm>
            <a:off x="4858151" y="5681050"/>
            <a:ext cx="4569587" cy="11453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40"/>
              <a:buFont typeface="Arial"/>
              <a:buNone/>
            </a:pPr>
            <a:r>
              <a:rPr lang="en-US" sz="3000">
                <a:solidFill>
                  <a:schemeClr val="dk1"/>
                </a:solidFill>
                <a:latin typeface="Arial"/>
                <a:ea typeface="Arial"/>
                <a:cs typeface="Arial"/>
                <a:sym typeface="Arial"/>
              </a:rPr>
              <a:t>Time for metrics</a:t>
            </a:r>
            <a:endParaRPr/>
          </a:p>
          <a:p>
            <a:pPr marL="0" marR="0" lvl="0" indent="0" algn="l" rtl="0">
              <a:spcBef>
                <a:spcPts val="600"/>
              </a:spcBef>
              <a:spcAft>
                <a:spcPts val="0"/>
              </a:spcAft>
              <a:buClr>
                <a:schemeClr val="accent1"/>
              </a:buClr>
              <a:buSzPts val="2040"/>
              <a:buFont typeface="Arial"/>
              <a:buNone/>
            </a:pPr>
            <a:r>
              <a:rPr lang="en-US" sz="3000">
                <a:solidFill>
                  <a:schemeClr val="dk1"/>
                </a:solidFill>
                <a:latin typeface="Arial"/>
                <a:ea typeface="Arial"/>
                <a:cs typeface="Arial"/>
                <a:sym typeface="Arial"/>
              </a:rPr>
              <a:t>creation &amp; management</a:t>
            </a:r>
            <a:endParaRPr/>
          </a:p>
        </p:txBody>
      </p:sp>
      <p:sp>
        <p:nvSpPr>
          <p:cNvPr id="147" name="Google Shape;147;p5"/>
          <p:cNvSpPr txBox="1"/>
          <p:nvPr/>
        </p:nvSpPr>
        <p:spPr>
          <a:xfrm>
            <a:off x="-283737" y="4560133"/>
            <a:ext cx="4540742" cy="60006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accent1"/>
              </a:buClr>
              <a:buSzPts val="2380"/>
              <a:buFont typeface="Arial"/>
              <a:buNone/>
            </a:pPr>
            <a:r>
              <a:rPr lang="en-US" sz="3500">
                <a:solidFill>
                  <a:schemeClr val="dk1"/>
                </a:solidFill>
                <a:latin typeface="Arial"/>
                <a:ea typeface="Arial"/>
                <a:cs typeface="Arial"/>
                <a:sym typeface="Arial"/>
              </a:rPr>
              <a:t>Depth of services</a:t>
            </a:r>
            <a:endParaRPr/>
          </a:p>
        </p:txBody>
      </p:sp>
      <p:sp>
        <p:nvSpPr>
          <p:cNvPr id="148" name="Google Shape;148;p5"/>
          <p:cNvSpPr txBox="1"/>
          <p:nvPr/>
        </p:nvSpPr>
        <p:spPr>
          <a:xfrm>
            <a:off x="-283737" y="5953688"/>
            <a:ext cx="4540742" cy="600067"/>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accent1"/>
              </a:buClr>
              <a:buSzPts val="2380"/>
              <a:buFont typeface="Arial"/>
              <a:buNone/>
            </a:pPr>
            <a:r>
              <a:rPr lang="en-US" sz="3500">
                <a:solidFill>
                  <a:schemeClr val="dk1"/>
                </a:solidFill>
                <a:latin typeface="Arial"/>
                <a:ea typeface="Arial"/>
                <a:cs typeface="Arial"/>
                <a:sym typeface="Arial"/>
              </a:rPr>
              <a:t>Breadth of services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Academic Technology Experience</a:t>
            </a:r>
            <a:endParaRPr/>
          </a:p>
        </p:txBody>
      </p:sp>
      <p:sp>
        <p:nvSpPr>
          <p:cNvPr id="155" name="Google Shape;155;p6"/>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904"/>
              <a:buNone/>
            </a:pPr>
            <a:endParaRPr sz="2800" b="1"/>
          </a:p>
          <a:p>
            <a:pPr marL="0" lvl="0" indent="0" algn="r" rtl="0">
              <a:spcBef>
                <a:spcPts val="560"/>
              </a:spcBef>
              <a:spcAft>
                <a:spcPts val="0"/>
              </a:spcAft>
              <a:buSzPts val="1904"/>
              <a:buNone/>
            </a:pPr>
            <a:r>
              <a:rPr lang="en-US" sz="2800" b="1"/>
              <a:t>Megan C. Masters, </a:t>
            </a:r>
            <a:r>
              <a:rPr lang="en-US" sz="2800"/>
              <a:t>PhD, Director</a:t>
            </a:r>
            <a:endParaRPr/>
          </a:p>
          <a:p>
            <a:pPr marL="0" lvl="0" indent="0" algn="r" rtl="0">
              <a:spcBef>
                <a:spcPts val="560"/>
              </a:spcBef>
              <a:spcAft>
                <a:spcPts val="0"/>
              </a:spcAft>
              <a:buSzPts val="1904"/>
              <a:buNone/>
            </a:pPr>
            <a:endParaRPr sz="2800" b="1"/>
          </a:p>
          <a:p>
            <a:pPr marL="0" lvl="0" indent="0" algn="r" rtl="0">
              <a:spcBef>
                <a:spcPts val="400"/>
              </a:spcBef>
              <a:spcAft>
                <a:spcPts val="0"/>
              </a:spcAft>
              <a:buSzPts val="1360"/>
              <a:buNone/>
            </a:pPr>
            <a:endParaRPr sz="2000" b="1"/>
          </a:p>
          <a:p>
            <a:pPr marL="0" lvl="0" indent="0" algn="r" rtl="0">
              <a:spcBef>
                <a:spcPts val="560"/>
              </a:spcBef>
              <a:spcAft>
                <a:spcPts val="0"/>
              </a:spcAft>
              <a:buSzPts val="1904"/>
              <a:buNone/>
            </a:pPr>
            <a:r>
              <a:rPr lang="en-US" sz="2800" b="1"/>
              <a:t>Martyn Clark, </a:t>
            </a:r>
            <a:r>
              <a:rPr lang="en-US" sz="2800"/>
              <a:t>PhD, Data Scientist</a:t>
            </a:r>
            <a:endParaRPr/>
          </a:p>
          <a:p>
            <a:pPr marL="0" lvl="0" indent="0" algn="r" rtl="0">
              <a:spcBef>
                <a:spcPts val="560"/>
              </a:spcBef>
              <a:spcAft>
                <a:spcPts val="0"/>
              </a:spcAft>
              <a:buSzPts val="1904"/>
              <a:buNone/>
            </a:pPr>
            <a:endParaRPr sz="2800"/>
          </a:p>
          <a:p>
            <a:pPr marL="0" lvl="0" indent="0" algn="r" rtl="0">
              <a:spcBef>
                <a:spcPts val="400"/>
              </a:spcBef>
              <a:spcAft>
                <a:spcPts val="0"/>
              </a:spcAft>
              <a:buSzPts val="1360"/>
              <a:buNone/>
            </a:pPr>
            <a:endParaRPr sz="2000"/>
          </a:p>
          <a:p>
            <a:pPr marL="0" lvl="0" indent="0" algn="r" rtl="0">
              <a:spcBef>
                <a:spcPts val="560"/>
              </a:spcBef>
              <a:spcAft>
                <a:spcPts val="0"/>
              </a:spcAft>
              <a:buSzPts val="1904"/>
              <a:buNone/>
            </a:pPr>
            <a:r>
              <a:rPr lang="en-US" sz="2800" b="1"/>
              <a:t>Alia Lancaster, </a:t>
            </a:r>
            <a:r>
              <a:rPr lang="en-US" sz="2800"/>
              <a:t>PhD,</a:t>
            </a:r>
            <a:r>
              <a:rPr lang="en-US" sz="2800" b="1"/>
              <a:t> </a:t>
            </a:r>
            <a:r>
              <a:rPr lang="en-US" sz="2800"/>
              <a:t>Research and </a:t>
            </a:r>
            <a:endParaRPr/>
          </a:p>
          <a:p>
            <a:pPr marL="0" lvl="0" indent="0" algn="r" rtl="0">
              <a:spcBef>
                <a:spcPts val="560"/>
              </a:spcBef>
              <a:spcAft>
                <a:spcPts val="0"/>
              </a:spcAft>
              <a:buSzPts val="1904"/>
              <a:buNone/>
            </a:pPr>
            <a:r>
              <a:rPr lang="en-US" sz="2800"/>
              <a:t>Assessment Analyst</a:t>
            </a:r>
            <a:endParaRPr/>
          </a:p>
          <a:p>
            <a:pPr marL="0" lvl="0" indent="0" algn="l" rtl="0">
              <a:spcBef>
                <a:spcPts val="510"/>
              </a:spcBef>
              <a:spcAft>
                <a:spcPts val="0"/>
              </a:spcAft>
              <a:buSzPts val="1734"/>
              <a:buNone/>
            </a:pPr>
            <a:endParaRPr/>
          </a:p>
        </p:txBody>
      </p:sp>
      <p:pic>
        <p:nvPicPr>
          <p:cNvPr id="156" name="Google Shape;156;p6"/>
          <p:cNvPicPr preferRelativeResize="0"/>
          <p:nvPr/>
        </p:nvPicPr>
        <p:blipFill rotWithShape="1">
          <a:blip r:embed="rId3">
            <a:alphaModFix/>
          </a:blip>
          <a:srcRect b="39570"/>
          <a:stretch/>
        </p:blipFill>
        <p:spPr>
          <a:xfrm>
            <a:off x="735295" y="4479713"/>
            <a:ext cx="1513155" cy="1371600"/>
          </a:xfrm>
          <a:prstGeom prst="ellipse">
            <a:avLst/>
          </a:prstGeom>
          <a:noFill/>
          <a:ln>
            <a:noFill/>
          </a:ln>
        </p:spPr>
      </p:pic>
      <p:pic>
        <p:nvPicPr>
          <p:cNvPr id="157" name="Google Shape;157;p6"/>
          <p:cNvPicPr preferRelativeResize="0"/>
          <p:nvPr/>
        </p:nvPicPr>
        <p:blipFill rotWithShape="1">
          <a:blip r:embed="rId4">
            <a:alphaModFix/>
          </a:blip>
          <a:srcRect/>
          <a:stretch/>
        </p:blipFill>
        <p:spPr>
          <a:xfrm>
            <a:off x="806072" y="3039957"/>
            <a:ext cx="1371600" cy="1371600"/>
          </a:xfrm>
          <a:prstGeom prst="ellipse">
            <a:avLst/>
          </a:prstGeom>
          <a:noFill/>
          <a:ln>
            <a:noFill/>
          </a:ln>
        </p:spPr>
      </p:pic>
      <p:pic>
        <p:nvPicPr>
          <p:cNvPr id="158" name="Google Shape;158;p6"/>
          <p:cNvPicPr preferRelativeResize="0"/>
          <p:nvPr/>
        </p:nvPicPr>
        <p:blipFill rotWithShape="1">
          <a:blip r:embed="rId5">
            <a:alphaModFix/>
          </a:blip>
          <a:srcRect/>
          <a:stretch/>
        </p:blipFill>
        <p:spPr>
          <a:xfrm>
            <a:off x="876850" y="1600202"/>
            <a:ext cx="1371600" cy="13716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457200" y="48418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Guiding Principles</a:t>
            </a:r>
            <a:endParaRPr/>
          </a:p>
        </p:txBody>
      </p:sp>
      <p:sp>
        <p:nvSpPr>
          <p:cNvPr id="165" name="Google Shape;165;p7"/>
          <p:cNvSpPr txBox="1">
            <a:spLocks noGrp="1"/>
          </p:cNvSpPr>
          <p:nvPr>
            <p:ph type="body" idx="1"/>
          </p:nvPr>
        </p:nvSpPr>
        <p:spPr>
          <a:xfrm>
            <a:off x="2301596" y="3575498"/>
            <a:ext cx="5632315" cy="75240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516"/>
              <a:buNone/>
            </a:pPr>
            <a:r>
              <a:rPr lang="en-US" sz="3700"/>
              <a:t>Evidence Over Anecdotes</a:t>
            </a:r>
            <a:endParaRPr/>
          </a:p>
        </p:txBody>
      </p:sp>
      <p:pic>
        <p:nvPicPr>
          <p:cNvPr id="166" name="Google Shape;166;p7"/>
          <p:cNvPicPr preferRelativeResize="0"/>
          <p:nvPr/>
        </p:nvPicPr>
        <p:blipFill rotWithShape="1">
          <a:blip r:embed="rId3">
            <a:alphaModFix/>
          </a:blip>
          <a:srcRect/>
          <a:stretch/>
        </p:blipFill>
        <p:spPr>
          <a:xfrm>
            <a:off x="1028270" y="3340791"/>
            <a:ext cx="1222744" cy="1143000"/>
          </a:xfrm>
          <a:prstGeom prst="rect">
            <a:avLst/>
          </a:prstGeom>
          <a:noFill/>
          <a:ln>
            <a:noFill/>
          </a:ln>
        </p:spPr>
      </p:pic>
      <p:sp>
        <p:nvSpPr>
          <p:cNvPr id="167" name="Google Shape;167;p7"/>
          <p:cNvSpPr txBox="1"/>
          <p:nvPr/>
        </p:nvSpPr>
        <p:spPr>
          <a:xfrm>
            <a:off x="2301596" y="4763522"/>
            <a:ext cx="5632315" cy="75240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2720"/>
              <a:buFont typeface="Arial"/>
              <a:buNone/>
            </a:pPr>
            <a:r>
              <a:rPr lang="en-US" sz="4000">
                <a:solidFill>
                  <a:schemeClr val="dk1"/>
                </a:solidFill>
                <a:latin typeface="Arial"/>
                <a:ea typeface="Arial"/>
                <a:cs typeface="Arial"/>
                <a:sym typeface="Arial"/>
              </a:rPr>
              <a:t>Adjective-Free Zone</a:t>
            </a:r>
            <a:endParaRPr/>
          </a:p>
        </p:txBody>
      </p:sp>
      <p:pic>
        <p:nvPicPr>
          <p:cNvPr id="168" name="Google Shape;168;p7"/>
          <p:cNvPicPr preferRelativeResize="0"/>
          <p:nvPr/>
        </p:nvPicPr>
        <p:blipFill rotWithShape="1">
          <a:blip r:embed="rId4">
            <a:alphaModFix/>
          </a:blip>
          <a:srcRect/>
          <a:stretch/>
        </p:blipFill>
        <p:spPr>
          <a:xfrm>
            <a:off x="1034326" y="4545366"/>
            <a:ext cx="1210632" cy="1188720"/>
          </a:xfrm>
          <a:prstGeom prst="rect">
            <a:avLst/>
          </a:prstGeom>
          <a:noFill/>
          <a:ln>
            <a:noFill/>
          </a:ln>
        </p:spPr>
      </p:pic>
      <p:sp>
        <p:nvSpPr>
          <p:cNvPr id="169" name="Google Shape;169;p7"/>
          <p:cNvSpPr txBox="1"/>
          <p:nvPr/>
        </p:nvSpPr>
        <p:spPr>
          <a:xfrm>
            <a:off x="2301596" y="2274035"/>
            <a:ext cx="5632315" cy="75240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accent1"/>
              </a:buClr>
              <a:buSzPts val="2720"/>
              <a:buFont typeface="Arial"/>
              <a:buNone/>
            </a:pPr>
            <a:r>
              <a:rPr lang="en-US" sz="4000">
                <a:solidFill>
                  <a:schemeClr val="dk1"/>
                </a:solidFill>
                <a:latin typeface="Arial"/>
                <a:ea typeface="Arial"/>
                <a:cs typeface="Arial"/>
                <a:sym typeface="Arial"/>
              </a:rPr>
              <a:t>Productive Partnerships</a:t>
            </a:r>
            <a:endParaRPr/>
          </a:p>
        </p:txBody>
      </p:sp>
      <p:pic>
        <p:nvPicPr>
          <p:cNvPr id="170" name="Google Shape;170;p7"/>
          <p:cNvPicPr preferRelativeResize="0"/>
          <p:nvPr/>
        </p:nvPicPr>
        <p:blipFill rotWithShape="1">
          <a:blip r:embed="rId5">
            <a:alphaModFix/>
          </a:blip>
          <a:srcRect/>
          <a:stretch/>
        </p:blipFill>
        <p:spPr>
          <a:xfrm>
            <a:off x="1055943" y="2024743"/>
            <a:ext cx="1167398" cy="11887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Habits of evidence-based leadership</a:t>
            </a:r>
            <a:endParaRPr/>
          </a:p>
        </p:txBody>
      </p:sp>
      <p:grpSp>
        <p:nvGrpSpPr>
          <p:cNvPr id="177" name="Google Shape;177;p8"/>
          <p:cNvGrpSpPr/>
          <p:nvPr/>
        </p:nvGrpSpPr>
        <p:grpSpPr>
          <a:xfrm>
            <a:off x="1949705" y="1663663"/>
            <a:ext cx="5244589" cy="4950120"/>
            <a:chOff x="1641361" y="63463"/>
            <a:chExt cx="5244589" cy="4950120"/>
          </a:xfrm>
        </p:grpSpPr>
        <p:sp>
          <p:nvSpPr>
            <p:cNvPr id="178" name="Google Shape;178;p8"/>
            <p:cNvSpPr/>
            <p:nvPr/>
          </p:nvSpPr>
          <p:spPr>
            <a:xfrm>
              <a:off x="2740541" y="63463"/>
              <a:ext cx="3046228" cy="3046228"/>
            </a:xfrm>
            <a:prstGeom prst="ellipse">
              <a:avLst/>
            </a:prstGeom>
            <a:solidFill>
              <a:schemeClr val="lt1">
                <a:alpha val="49803"/>
              </a:schemeClr>
            </a:solidFill>
            <a:ln w="25400" cap="flat" cmpd="sng">
              <a:solidFill>
                <a:srgbClr val="B006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txBox="1"/>
            <p:nvPr/>
          </p:nvSpPr>
          <p:spPr>
            <a:xfrm>
              <a:off x="3146705" y="596553"/>
              <a:ext cx="2233900" cy="137080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3200">
                  <a:solidFill>
                    <a:schemeClr val="dk1"/>
                  </a:solidFill>
                  <a:latin typeface="Arial"/>
                  <a:ea typeface="Arial"/>
                  <a:cs typeface="Arial"/>
                  <a:sym typeface="Arial"/>
                </a:rPr>
                <a:t>Direction</a:t>
              </a:r>
              <a:endParaRPr/>
            </a:p>
          </p:txBody>
        </p:sp>
        <p:sp>
          <p:nvSpPr>
            <p:cNvPr id="180" name="Google Shape;180;p8"/>
            <p:cNvSpPr/>
            <p:nvPr/>
          </p:nvSpPr>
          <p:spPr>
            <a:xfrm>
              <a:off x="3839722" y="1967355"/>
              <a:ext cx="3046228" cy="3046228"/>
            </a:xfrm>
            <a:prstGeom prst="ellipse">
              <a:avLst/>
            </a:prstGeom>
            <a:solidFill>
              <a:schemeClr val="lt1">
                <a:alpha val="49803"/>
              </a:schemeClr>
            </a:solidFill>
            <a:ln w="25400" cap="flat" cmpd="sng">
              <a:solidFill>
                <a:srgbClr val="B006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txBox="1"/>
            <p:nvPr/>
          </p:nvSpPr>
          <p:spPr>
            <a:xfrm>
              <a:off x="4771360" y="2754297"/>
              <a:ext cx="1827736" cy="167542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3200">
                  <a:solidFill>
                    <a:schemeClr val="dk1"/>
                  </a:solidFill>
                  <a:latin typeface="Arial"/>
                  <a:ea typeface="Arial"/>
                  <a:cs typeface="Arial"/>
                  <a:sym typeface="Arial"/>
                </a:rPr>
                <a:t>Evidence</a:t>
              </a:r>
              <a:endParaRPr/>
            </a:p>
          </p:txBody>
        </p:sp>
        <p:sp>
          <p:nvSpPr>
            <p:cNvPr id="182" name="Google Shape;182;p8"/>
            <p:cNvSpPr/>
            <p:nvPr/>
          </p:nvSpPr>
          <p:spPr>
            <a:xfrm>
              <a:off x="1641361" y="1967355"/>
              <a:ext cx="3046228" cy="3046228"/>
            </a:xfrm>
            <a:prstGeom prst="ellipse">
              <a:avLst/>
            </a:prstGeom>
            <a:solidFill>
              <a:schemeClr val="lt1">
                <a:alpha val="49803"/>
              </a:schemeClr>
            </a:solidFill>
            <a:ln w="25400" cap="flat" cmpd="sng">
              <a:solidFill>
                <a:srgbClr val="B006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txBox="1"/>
            <p:nvPr/>
          </p:nvSpPr>
          <p:spPr>
            <a:xfrm>
              <a:off x="1928214" y="2754297"/>
              <a:ext cx="1827736" cy="167542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3200">
                  <a:solidFill>
                    <a:schemeClr val="dk1"/>
                  </a:solidFill>
                  <a:latin typeface="Arial"/>
                  <a:ea typeface="Arial"/>
                  <a:cs typeface="Arial"/>
                  <a:sym typeface="Arial"/>
                </a:rPr>
                <a:t>Execution</a:t>
              </a:r>
              <a:endParaRPr/>
            </a:p>
          </p:txBody>
        </p:sp>
      </p:grpSp>
      <p:sp>
        <p:nvSpPr>
          <p:cNvPr id="184" name="Google Shape;184;p8"/>
          <p:cNvSpPr txBox="1"/>
          <p:nvPr/>
        </p:nvSpPr>
        <p:spPr>
          <a:xfrm>
            <a:off x="5231218" y="6515664"/>
            <a:ext cx="3912782" cy="3231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500">
                <a:solidFill>
                  <a:schemeClr val="dk1"/>
                </a:solidFill>
                <a:latin typeface="Arial"/>
                <a:ea typeface="Arial"/>
                <a:cs typeface="Arial"/>
                <a:sym typeface="Arial"/>
              </a:rPr>
              <a:t>adapted from Barr (2017)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500"/>
              <a:buFont typeface="Arial"/>
              <a:buNone/>
            </a:pPr>
            <a:r>
              <a:rPr lang="en-US"/>
              <a:t>Academic technology usage</a:t>
            </a:r>
            <a:endParaRPr/>
          </a:p>
        </p:txBody>
      </p:sp>
      <p:graphicFrame>
        <p:nvGraphicFramePr>
          <p:cNvPr id="191" name="Google Shape;191;p9"/>
          <p:cNvGraphicFramePr/>
          <p:nvPr/>
        </p:nvGraphicFramePr>
        <p:xfrm>
          <a:off x="457200" y="1831391"/>
          <a:ext cx="8229600" cy="4542118"/>
        </p:xfrm>
        <a:graphic>
          <a:graphicData uri="http://schemas.openxmlformats.org/drawingml/2006/chart">
            <c:chart xmlns:c="http://schemas.openxmlformats.org/drawingml/2006/chart" xmlns:r="http://schemas.openxmlformats.org/officeDocument/2006/relationships" r:id="rId3"/>
          </a:graphicData>
        </a:graphic>
      </p:graphicFrame>
      <p:sp>
        <p:nvSpPr>
          <p:cNvPr id="192" name="Google Shape;192;p9"/>
          <p:cNvSpPr txBox="1"/>
          <p:nvPr/>
        </p:nvSpPr>
        <p:spPr>
          <a:xfrm>
            <a:off x="3702424" y="2481543"/>
            <a:ext cx="1739152" cy="32179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0">
                <a:solidFill>
                  <a:schemeClr val="dk1"/>
                </a:solidFill>
                <a:latin typeface="Arial"/>
                <a:ea typeface="Arial"/>
                <a:cs typeface="Arial"/>
                <a:sym typeface="Arial"/>
              </a:rPr>
              <a:t>?</a:t>
            </a:r>
            <a:endParaRPr/>
          </a:p>
        </p:txBody>
      </p:sp>
      <p:pic>
        <p:nvPicPr>
          <p:cNvPr id="193" name="Google Shape;193;p9"/>
          <p:cNvPicPr preferRelativeResize="0"/>
          <p:nvPr/>
        </p:nvPicPr>
        <p:blipFill rotWithShape="1">
          <a:blip r:embed="rId4">
            <a:alphaModFix/>
          </a:blip>
          <a:srcRect/>
          <a:stretch/>
        </p:blipFill>
        <p:spPr>
          <a:xfrm>
            <a:off x="7537499" y="92074"/>
            <a:ext cx="1398819" cy="1307592"/>
          </a:xfrm>
          <a:prstGeom prst="rect">
            <a:avLst/>
          </a:prstGeom>
          <a:noFill/>
          <a:ln>
            <a:noFill/>
          </a:ln>
        </p:spPr>
      </p:pic>
    </p:spTree>
  </p:cSld>
  <p:clrMapOvr>
    <a:masterClrMapping/>
  </p:clrMapOvr>
</p:sld>
</file>

<file path=ppt/theme/theme1.xml><?xml version="1.0" encoding="utf-8"?>
<a:theme xmlns:a="http://schemas.openxmlformats.org/drawingml/2006/main" name="UMD_Template_withShell">
  <a:themeElements>
    <a:clrScheme name="UMD Colors 1">
      <a:dk1>
        <a:srgbClr val="2A2F30"/>
      </a:dk1>
      <a:lt1>
        <a:srgbClr val="F4F1F1"/>
      </a:lt1>
      <a:dk2>
        <a:srgbClr val="2A2F30"/>
      </a:dk2>
      <a:lt2>
        <a:srgbClr val="FFFFFE"/>
      </a:lt2>
      <a:accent1>
        <a:srgbClr val="C30A29"/>
      </a:accent1>
      <a:accent2>
        <a:srgbClr val="F9C51A"/>
      </a:accent2>
      <a:accent3>
        <a:srgbClr val="E68320"/>
      </a:accent3>
      <a:accent4>
        <a:srgbClr val="4070FF"/>
      </a:accent4>
      <a:accent5>
        <a:srgbClr val="60E653"/>
      </a:accent5>
      <a:accent6>
        <a:srgbClr val="2DE6C6"/>
      </a:accent6>
      <a:hlink>
        <a:srgbClr val="C30A29"/>
      </a:hlink>
      <a:folHlink>
        <a:srgbClr val="6F75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1973</Words>
  <Application>Microsoft Office PowerPoint</Application>
  <PresentationFormat>On-screen Show (4:3)</PresentationFormat>
  <Paragraphs>208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Proxima Nova Extrabold</vt:lpstr>
      <vt:lpstr>Arial</vt:lpstr>
      <vt:lpstr>Calibri</vt:lpstr>
      <vt:lpstr>UMD_Template_withShell</vt:lpstr>
      <vt:lpstr>Evidence-based leadership: Using data to build representative cross-campus collaborations</vt:lpstr>
      <vt:lpstr>Anecdotal culture</vt:lpstr>
      <vt:lpstr>Anecdotal culture</vt:lpstr>
      <vt:lpstr>Evidence-based culture</vt:lpstr>
      <vt:lpstr>Evidence-based IT culture considerations</vt:lpstr>
      <vt:lpstr>Academic Technology Experience</vt:lpstr>
      <vt:lpstr>Guiding Principles</vt:lpstr>
      <vt:lpstr>Habits of evidence-based leadership</vt:lpstr>
      <vt:lpstr>Academic technology usage</vt:lpstr>
      <vt:lpstr>How many students accessed ELMS-Canvas  per day, on average, during Spring 2017?</vt:lpstr>
      <vt:lpstr>ELMS-Canvas usage</vt:lpstr>
      <vt:lpstr>What do students do on Reading Day?</vt:lpstr>
      <vt:lpstr>What percentage of course sections were  published in ELMS-Canvas during Spring 2017?</vt:lpstr>
      <vt:lpstr>Guiding principle 3</vt:lpstr>
      <vt:lpstr>ELMS-Canvas usage</vt:lpstr>
      <vt:lpstr>Student thoughts on ELMS-Canvas</vt:lpstr>
      <vt:lpstr>PowerPoint Presentation</vt:lpstr>
      <vt:lpstr>PowerPoint Presentation</vt:lpstr>
      <vt:lpstr>Student experience with ELMS-Canvas</vt:lpstr>
      <vt:lpstr>Habits of evidence-based leadership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leadership: Using data to build representative cross-campus collaborations</dc:title>
  <dc:creator>Martyn Keeler Clark</dc:creator>
  <cp:lastModifiedBy>Alia Katherine Lancaster</cp:lastModifiedBy>
  <cp:revision>2</cp:revision>
  <dcterms:created xsi:type="dcterms:W3CDTF">2017-10-18T15:36:52Z</dcterms:created>
  <dcterms:modified xsi:type="dcterms:W3CDTF">2022-10-10T17:14:40Z</dcterms:modified>
</cp:coreProperties>
</file>